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4"/>
  </p:notesMasterIdLst>
  <p:sldIdLst>
    <p:sldId id="256" r:id="rId4"/>
    <p:sldId id="277" r:id="rId5"/>
    <p:sldId id="257" r:id="rId6"/>
    <p:sldId id="258" r:id="rId7"/>
    <p:sldId id="259" r:id="rId8"/>
    <p:sldId id="260" r:id="rId9"/>
    <p:sldId id="270" r:id="rId10"/>
    <p:sldId id="269" r:id="rId11"/>
    <p:sldId id="265" r:id="rId12"/>
    <p:sldId id="266" r:id="rId13"/>
    <p:sldId id="272" r:id="rId14"/>
    <p:sldId id="273" r:id="rId15"/>
    <p:sldId id="268" r:id="rId16"/>
    <p:sldId id="261" r:id="rId17"/>
    <p:sldId id="262" r:id="rId18"/>
    <p:sldId id="263" r:id="rId19"/>
    <p:sldId id="280" r:id="rId20"/>
    <p:sldId id="264" r:id="rId21"/>
    <p:sldId id="267" r:id="rId22"/>
    <p:sldId id="283" r:id="rId23"/>
    <p:sldId id="278" r:id="rId24"/>
    <p:sldId id="279" r:id="rId25"/>
    <p:sldId id="281" r:id="rId26"/>
    <p:sldId id="275" r:id="rId27"/>
    <p:sldId id="276" r:id="rId28"/>
    <p:sldId id="282" r:id="rId29"/>
    <p:sldId id="285" r:id="rId30"/>
    <p:sldId id="271" r:id="rId31"/>
    <p:sldId id="274" r:id="rId32"/>
    <p:sldId id="28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6790" autoAdjust="0"/>
  </p:normalViewPr>
  <p:slideViewPr>
    <p:cSldViewPr snapToGrid="0">
      <p:cViewPr varScale="1">
        <p:scale>
          <a:sx n="48" d="100"/>
          <a:sy n="48" d="100"/>
        </p:scale>
        <p:origin x="1578" y="54"/>
      </p:cViewPr>
      <p:guideLst/>
    </p:cSldViewPr>
  </p:slideViewPr>
  <p:notesTextViewPr>
    <p:cViewPr>
      <p:scale>
        <a:sx n="1" d="1"/>
        <a:sy n="1" d="1"/>
      </p:scale>
      <p:origin x="0" y="0"/>
    </p:cViewPr>
  </p:notesTextViewPr>
  <p:sorterViewPr>
    <p:cViewPr>
      <p:scale>
        <a:sx n="46" d="100"/>
        <a:sy n="4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92CF0F-2952-48B3-82D9-0E58EB66E2E1}" type="datetimeFigureOut">
              <a:rPr lang="en-GB" smtClean="0"/>
              <a:t>08/06/2018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5951E-CCCE-4F01-AB5C-EEE01F1C5888}" type="slidenum">
              <a:rPr lang="en-GB" smtClean="0"/>
              <a:t>‹#›</a:t>
            </a:fld>
            <a:endParaRPr lang="en-GB"/>
          </a:p>
        </p:txBody>
      </p:sp>
    </p:spTree>
    <p:extLst>
      <p:ext uri="{BB962C8B-B14F-4D97-AF65-F5344CB8AC3E}">
        <p14:creationId xmlns:p14="http://schemas.microsoft.com/office/powerpoint/2010/main" val="1095652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training part of revitalisation – TAFE will need to recruit lots of new teachers if it is to expand as well as replace those left/retiring</a:t>
            </a:r>
          </a:p>
          <a:p>
            <a:endParaRPr lang="en-GB" dirty="0"/>
          </a:p>
          <a:p>
            <a:r>
              <a:rPr lang="en-GB" dirty="0"/>
              <a:t>ASQA report on TAFE SA – revealed some teachers inadequate knowledge of assessment, teaching and learning</a:t>
            </a:r>
          </a:p>
          <a:p>
            <a:endParaRPr lang="en-GB" dirty="0"/>
          </a:p>
          <a:p>
            <a:r>
              <a:rPr lang="en-GB" dirty="0"/>
              <a:t>Personal view – based on my experience</a:t>
            </a:r>
          </a:p>
        </p:txBody>
      </p:sp>
      <p:sp>
        <p:nvSpPr>
          <p:cNvPr id="4" name="Slide Number Placeholder 3"/>
          <p:cNvSpPr>
            <a:spLocks noGrp="1"/>
          </p:cNvSpPr>
          <p:nvPr>
            <p:ph type="sldNum" sz="quarter" idx="10"/>
          </p:nvPr>
        </p:nvSpPr>
        <p:spPr/>
        <p:txBody>
          <a:bodyPr/>
          <a:lstStyle/>
          <a:p>
            <a:fld id="{1595951E-CCCE-4F01-AB5C-EEE01F1C5888}" type="slidenum">
              <a:rPr lang="en-GB" smtClean="0"/>
              <a:t>1</a:t>
            </a:fld>
            <a:endParaRPr lang="en-GB"/>
          </a:p>
        </p:txBody>
      </p:sp>
    </p:spTree>
    <p:extLst>
      <p:ext uri="{BB962C8B-B14F-4D97-AF65-F5344CB8AC3E}">
        <p14:creationId xmlns:p14="http://schemas.microsoft.com/office/powerpoint/2010/main" val="278655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UK </a:t>
            </a:r>
          </a:p>
          <a:p>
            <a:endParaRPr lang="en-GB" dirty="0"/>
          </a:p>
          <a:p>
            <a:r>
              <a:rPr lang="en-GB" dirty="0"/>
              <a:t>Learning support assistants</a:t>
            </a:r>
          </a:p>
          <a:p>
            <a:endParaRPr lang="en-GB" dirty="0"/>
          </a:p>
          <a:p>
            <a:r>
              <a:rPr lang="en-GB" dirty="0"/>
              <a:t>Technicians acting as demonstrators</a:t>
            </a:r>
          </a:p>
          <a:p>
            <a:endParaRPr lang="en-GB" dirty="0"/>
          </a:p>
          <a:p>
            <a:r>
              <a:rPr lang="en-GB" dirty="0"/>
              <a:t>But still need a teacher</a:t>
            </a:r>
          </a:p>
        </p:txBody>
      </p:sp>
      <p:sp>
        <p:nvSpPr>
          <p:cNvPr id="4" name="Slide Number Placeholder 3"/>
          <p:cNvSpPr>
            <a:spLocks noGrp="1"/>
          </p:cNvSpPr>
          <p:nvPr>
            <p:ph type="sldNum" sz="quarter" idx="10"/>
          </p:nvPr>
        </p:nvSpPr>
        <p:spPr/>
        <p:txBody>
          <a:bodyPr/>
          <a:lstStyle/>
          <a:p>
            <a:fld id="{1595951E-CCCE-4F01-AB5C-EEE01F1C5888}" type="slidenum">
              <a:rPr lang="en-GB" smtClean="0"/>
              <a:t>26</a:t>
            </a:fld>
            <a:endParaRPr lang="en-GB"/>
          </a:p>
        </p:txBody>
      </p:sp>
    </p:spTree>
    <p:extLst>
      <p:ext uri="{BB962C8B-B14F-4D97-AF65-F5344CB8AC3E}">
        <p14:creationId xmlns:p14="http://schemas.microsoft.com/office/powerpoint/2010/main" val="1683185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potential barrier </a:t>
            </a:r>
          </a:p>
          <a:p>
            <a:endParaRPr lang="en-GB" dirty="0"/>
          </a:p>
          <a:p>
            <a:r>
              <a:rPr lang="en-GB" dirty="0"/>
              <a:t>Teacher contract</a:t>
            </a:r>
          </a:p>
          <a:p>
            <a:endParaRPr lang="en-GB" dirty="0"/>
          </a:p>
          <a:p>
            <a:r>
              <a:rPr lang="en-GB" dirty="0"/>
              <a:t>AEU argue flexible – management failure</a:t>
            </a:r>
          </a:p>
          <a:p>
            <a:endParaRPr lang="en-GB" dirty="0"/>
          </a:p>
          <a:p>
            <a:r>
              <a:rPr lang="en-GB" dirty="0"/>
              <a:t>Myth teachers have 10 weeks leave – attend 4 days per week</a:t>
            </a:r>
          </a:p>
        </p:txBody>
      </p:sp>
      <p:sp>
        <p:nvSpPr>
          <p:cNvPr id="4" name="Slide Number Placeholder 3"/>
          <p:cNvSpPr>
            <a:spLocks noGrp="1"/>
          </p:cNvSpPr>
          <p:nvPr>
            <p:ph type="sldNum" sz="quarter" idx="10"/>
          </p:nvPr>
        </p:nvSpPr>
        <p:spPr/>
        <p:txBody>
          <a:bodyPr/>
          <a:lstStyle/>
          <a:p>
            <a:fld id="{1595951E-CCCE-4F01-AB5C-EEE01F1C5888}" type="slidenum">
              <a:rPr lang="en-GB" smtClean="0"/>
              <a:t>28</a:t>
            </a:fld>
            <a:endParaRPr lang="en-GB"/>
          </a:p>
        </p:txBody>
      </p:sp>
    </p:spTree>
    <p:extLst>
      <p:ext uri="{BB962C8B-B14F-4D97-AF65-F5344CB8AC3E}">
        <p14:creationId xmlns:p14="http://schemas.microsoft.com/office/powerpoint/2010/main" val="140275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Growing importance – preaching to the choir</a:t>
            </a:r>
          </a:p>
          <a:p>
            <a:endParaRPr lang="en-GB" dirty="0"/>
          </a:p>
          <a:p>
            <a:r>
              <a:rPr lang="en-GB" dirty="0"/>
              <a:t>Self interest exist in lots of areas</a:t>
            </a:r>
          </a:p>
          <a:p>
            <a:endParaRPr lang="en-GB" dirty="0"/>
          </a:p>
          <a:p>
            <a:r>
              <a:rPr lang="en-GB" dirty="0"/>
              <a:t>Objectivity</a:t>
            </a:r>
          </a:p>
        </p:txBody>
      </p:sp>
      <p:sp>
        <p:nvSpPr>
          <p:cNvPr id="4" name="Slide Number Placeholder 3"/>
          <p:cNvSpPr>
            <a:spLocks noGrp="1"/>
          </p:cNvSpPr>
          <p:nvPr>
            <p:ph type="sldNum" sz="quarter" idx="10"/>
          </p:nvPr>
        </p:nvSpPr>
        <p:spPr/>
        <p:txBody>
          <a:bodyPr/>
          <a:lstStyle/>
          <a:p>
            <a:fld id="{1595951E-CCCE-4F01-AB5C-EEE01F1C5888}" type="slidenum">
              <a:rPr lang="en-GB" smtClean="0"/>
              <a:t>2</a:t>
            </a:fld>
            <a:endParaRPr lang="en-GB"/>
          </a:p>
        </p:txBody>
      </p:sp>
    </p:spTree>
    <p:extLst>
      <p:ext uri="{BB962C8B-B14F-4D97-AF65-F5344CB8AC3E}">
        <p14:creationId xmlns:p14="http://schemas.microsoft.com/office/powerpoint/2010/main" val="195729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Bit sceptical – shortage of cooks hairdressers – we train a lot – retention issue</a:t>
            </a:r>
          </a:p>
          <a:p>
            <a:endParaRPr lang="en-GB" dirty="0"/>
          </a:p>
          <a:p>
            <a:r>
              <a:rPr lang="en-GB" dirty="0"/>
              <a:t>Rent seeking</a:t>
            </a:r>
          </a:p>
          <a:p>
            <a:endParaRPr lang="en-GB" dirty="0"/>
          </a:p>
          <a:p>
            <a:r>
              <a:rPr lang="en-GB" dirty="0"/>
              <a:t>Cavin </a:t>
            </a:r>
            <a:r>
              <a:rPr lang="en-GB" dirty="0" err="1"/>
              <a:t>Moddie</a:t>
            </a:r>
            <a:r>
              <a:rPr lang="en-GB" dirty="0"/>
              <a:t> quote</a:t>
            </a:r>
          </a:p>
        </p:txBody>
      </p:sp>
      <p:sp>
        <p:nvSpPr>
          <p:cNvPr id="4" name="Slide Number Placeholder 3"/>
          <p:cNvSpPr>
            <a:spLocks noGrp="1"/>
          </p:cNvSpPr>
          <p:nvPr>
            <p:ph type="sldNum" sz="quarter" idx="10"/>
          </p:nvPr>
        </p:nvSpPr>
        <p:spPr/>
        <p:txBody>
          <a:bodyPr/>
          <a:lstStyle/>
          <a:p>
            <a:fld id="{1595951E-CCCE-4F01-AB5C-EEE01F1C5888}" type="slidenum">
              <a:rPr lang="en-GB" smtClean="0"/>
              <a:t>4</a:t>
            </a:fld>
            <a:endParaRPr lang="en-GB"/>
          </a:p>
        </p:txBody>
      </p:sp>
    </p:spTree>
    <p:extLst>
      <p:ext uri="{BB962C8B-B14F-4D97-AF65-F5344CB8AC3E}">
        <p14:creationId xmlns:p14="http://schemas.microsoft.com/office/powerpoint/2010/main" val="3263897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Productivity Commission</a:t>
            </a:r>
          </a:p>
          <a:p>
            <a:endParaRPr lang="en-GB" dirty="0"/>
          </a:p>
          <a:p>
            <a:r>
              <a:rPr lang="en-GB" dirty="0"/>
              <a:t>Age not issue – attract older workers</a:t>
            </a:r>
          </a:p>
          <a:p>
            <a:endParaRPr lang="en-GB" dirty="0"/>
          </a:p>
          <a:p>
            <a:r>
              <a:rPr lang="en-GB" dirty="0"/>
              <a:t>They are not intending to retire</a:t>
            </a:r>
          </a:p>
          <a:p>
            <a:endParaRPr lang="en-GB" dirty="0"/>
          </a:p>
          <a:p>
            <a:r>
              <a:rPr lang="en-GB" dirty="0"/>
              <a:t>Do not agree – diversity in age ranges</a:t>
            </a:r>
          </a:p>
        </p:txBody>
      </p:sp>
      <p:sp>
        <p:nvSpPr>
          <p:cNvPr id="4" name="Slide Number Placeholder 3"/>
          <p:cNvSpPr>
            <a:spLocks noGrp="1"/>
          </p:cNvSpPr>
          <p:nvPr>
            <p:ph type="sldNum" sz="quarter" idx="10"/>
          </p:nvPr>
        </p:nvSpPr>
        <p:spPr/>
        <p:txBody>
          <a:bodyPr/>
          <a:lstStyle/>
          <a:p>
            <a:fld id="{1595951E-CCCE-4F01-AB5C-EEE01F1C5888}" type="slidenum">
              <a:rPr lang="en-GB" smtClean="0"/>
              <a:t>8</a:t>
            </a:fld>
            <a:endParaRPr lang="en-GB"/>
          </a:p>
        </p:txBody>
      </p:sp>
    </p:spTree>
    <p:extLst>
      <p:ext uri="{BB962C8B-B14F-4D97-AF65-F5344CB8AC3E}">
        <p14:creationId xmlns:p14="http://schemas.microsoft.com/office/powerpoint/2010/main" val="2899275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Very casual</a:t>
            </a:r>
          </a:p>
        </p:txBody>
      </p:sp>
      <p:sp>
        <p:nvSpPr>
          <p:cNvPr id="4" name="Slide Number Placeholder 3"/>
          <p:cNvSpPr>
            <a:spLocks noGrp="1"/>
          </p:cNvSpPr>
          <p:nvPr>
            <p:ph type="sldNum" sz="quarter" idx="10"/>
          </p:nvPr>
        </p:nvSpPr>
        <p:spPr/>
        <p:txBody>
          <a:bodyPr/>
          <a:lstStyle/>
          <a:p>
            <a:fld id="{1595951E-CCCE-4F01-AB5C-EEE01F1C5888}" type="slidenum">
              <a:rPr lang="en-GB" smtClean="0"/>
              <a:t>11</a:t>
            </a:fld>
            <a:endParaRPr lang="en-GB"/>
          </a:p>
        </p:txBody>
      </p:sp>
    </p:spTree>
    <p:extLst>
      <p:ext uri="{BB962C8B-B14F-4D97-AF65-F5344CB8AC3E}">
        <p14:creationId xmlns:p14="http://schemas.microsoft.com/office/powerpoint/2010/main" val="3042969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Lost a lot of teachers</a:t>
            </a:r>
          </a:p>
          <a:p>
            <a:endParaRPr lang="en-GB" dirty="0"/>
          </a:p>
          <a:p>
            <a:r>
              <a:rPr lang="en-GB" dirty="0"/>
              <a:t>If expansion recruitment</a:t>
            </a:r>
          </a:p>
        </p:txBody>
      </p:sp>
      <p:sp>
        <p:nvSpPr>
          <p:cNvPr id="4" name="Slide Number Placeholder 3"/>
          <p:cNvSpPr>
            <a:spLocks noGrp="1"/>
          </p:cNvSpPr>
          <p:nvPr>
            <p:ph type="sldNum" sz="quarter" idx="10"/>
          </p:nvPr>
        </p:nvSpPr>
        <p:spPr/>
        <p:txBody>
          <a:bodyPr/>
          <a:lstStyle/>
          <a:p>
            <a:fld id="{1595951E-CCCE-4F01-AB5C-EEE01F1C5888}" type="slidenum">
              <a:rPr lang="en-GB" smtClean="0"/>
              <a:t>13</a:t>
            </a:fld>
            <a:endParaRPr lang="en-GB"/>
          </a:p>
        </p:txBody>
      </p:sp>
    </p:spTree>
    <p:extLst>
      <p:ext uri="{BB962C8B-B14F-4D97-AF65-F5344CB8AC3E}">
        <p14:creationId xmlns:p14="http://schemas.microsoft.com/office/powerpoint/2010/main" val="1857287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Teaching very segmented in TAFE</a:t>
            </a:r>
          </a:p>
          <a:p>
            <a:endParaRPr lang="en-GB" dirty="0"/>
          </a:p>
          <a:p>
            <a:r>
              <a:rPr lang="en-GB" dirty="0"/>
              <a:t>Responding to different situations</a:t>
            </a:r>
          </a:p>
          <a:p>
            <a:endParaRPr lang="en-GB" dirty="0"/>
          </a:p>
          <a:p>
            <a:r>
              <a:rPr lang="en-GB" dirty="0"/>
              <a:t>Different issues</a:t>
            </a:r>
          </a:p>
          <a:p>
            <a:endParaRPr lang="en-GB" dirty="0"/>
          </a:p>
          <a:p>
            <a:r>
              <a:rPr lang="en-GB" dirty="0"/>
              <a:t>MD around Mount Druitt</a:t>
            </a:r>
          </a:p>
          <a:p>
            <a:endParaRPr lang="en-GB" dirty="0"/>
          </a:p>
          <a:p>
            <a:r>
              <a:rPr lang="en-GB" dirty="0"/>
              <a:t>Good teaching skills – and probably more PD than a cert 4 TAE</a:t>
            </a:r>
          </a:p>
        </p:txBody>
      </p:sp>
      <p:sp>
        <p:nvSpPr>
          <p:cNvPr id="4" name="Slide Number Placeholder 3"/>
          <p:cNvSpPr>
            <a:spLocks noGrp="1"/>
          </p:cNvSpPr>
          <p:nvPr>
            <p:ph type="sldNum" sz="quarter" idx="10"/>
          </p:nvPr>
        </p:nvSpPr>
        <p:spPr/>
        <p:txBody>
          <a:bodyPr/>
          <a:lstStyle/>
          <a:p>
            <a:fld id="{1595951E-CCCE-4F01-AB5C-EEE01F1C5888}" type="slidenum">
              <a:rPr lang="en-GB" smtClean="0"/>
              <a:t>15</a:t>
            </a:fld>
            <a:endParaRPr lang="en-GB"/>
          </a:p>
        </p:txBody>
      </p:sp>
    </p:spTree>
    <p:extLst>
      <p:ext uri="{BB962C8B-B14F-4D97-AF65-F5344CB8AC3E}">
        <p14:creationId xmlns:p14="http://schemas.microsoft.com/office/powerpoint/2010/main" val="3147398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Big g</a:t>
            </a:r>
          </a:p>
        </p:txBody>
      </p:sp>
      <p:sp>
        <p:nvSpPr>
          <p:cNvPr id="4" name="Slide Number Placeholder 3"/>
          <p:cNvSpPr>
            <a:spLocks noGrp="1"/>
          </p:cNvSpPr>
          <p:nvPr>
            <p:ph type="sldNum" sz="quarter" idx="10"/>
          </p:nvPr>
        </p:nvSpPr>
        <p:spPr/>
        <p:txBody>
          <a:bodyPr/>
          <a:lstStyle/>
          <a:p>
            <a:fld id="{1595951E-CCCE-4F01-AB5C-EEE01F1C5888}" type="slidenum">
              <a:rPr lang="en-GB" smtClean="0"/>
              <a:t>16</a:t>
            </a:fld>
            <a:endParaRPr lang="en-GB"/>
          </a:p>
        </p:txBody>
      </p:sp>
    </p:spTree>
    <p:extLst>
      <p:ext uri="{BB962C8B-B14F-4D97-AF65-F5344CB8AC3E}">
        <p14:creationId xmlns:p14="http://schemas.microsoft.com/office/powerpoint/2010/main" val="2173538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Routes varied  by discipline</a:t>
            </a:r>
          </a:p>
          <a:p>
            <a:endParaRPr lang="en-GB" dirty="0"/>
          </a:p>
          <a:p>
            <a:r>
              <a:rPr lang="en-GB" dirty="0"/>
              <a:t>Liberal studies</a:t>
            </a:r>
          </a:p>
          <a:p>
            <a:endParaRPr lang="en-GB" dirty="0"/>
          </a:p>
          <a:p>
            <a:r>
              <a:rPr lang="en-GB" dirty="0"/>
              <a:t>Trades students have a bit more rounded education</a:t>
            </a:r>
          </a:p>
          <a:p>
            <a:endParaRPr lang="en-GB" dirty="0"/>
          </a:p>
          <a:p>
            <a:r>
              <a:rPr lang="en-GB" dirty="0"/>
              <a:t>Liberal studies – letter and report writing, citizenship</a:t>
            </a:r>
          </a:p>
          <a:p>
            <a:endParaRPr lang="en-GB" dirty="0"/>
          </a:p>
          <a:p>
            <a:r>
              <a:rPr lang="en-GB" dirty="0"/>
              <a:t>Most famous – Tom </a:t>
            </a:r>
            <a:r>
              <a:rPr lang="en-GB" dirty="0" err="1"/>
              <a:t>sharpe</a:t>
            </a:r>
            <a:endParaRPr lang="en-GB" dirty="0"/>
          </a:p>
        </p:txBody>
      </p:sp>
      <p:sp>
        <p:nvSpPr>
          <p:cNvPr id="4" name="Slide Number Placeholder 3"/>
          <p:cNvSpPr>
            <a:spLocks noGrp="1"/>
          </p:cNvSpPr>
          <p:nvPr>
            <p:ph type="sldNum" sz="quarter" idx="10"/>
          </p:nvPr>
        </p:nvSpPr>
        <p:spPr/>
        <p:txBody>
          <a:bodyPr/>
          <a:lstStyle/>
          <a:p>
            <a:fld id="{1595951E-CCCE-4F01-AB5C-EEE01F1C5888}" type="slidenum">
              <a:rPr lang="en-GB" smtClean="0"/>
              <a:t>19</a:t>
            </a:fld>
            <a:endParaRPr lang="en-GB"/>
          </a:p>
        </p:txBody>
      </p:sp>
    </p:spTree>
    <p:extLst>
      <p:ext uri="{BB962C8B-B14F-4D97-AF65-F5344CB8AC3E}">
        <p14:creationId xmlns:p14="http://schemas.microsoft.com/office/powerpoint/2010/main" val="1064047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A3BB3-A187-4F51-9875-D287660BD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4462CC-10F7-4656-83B0-FA90C1ECBA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28122C7-5DD7-4547-80ED-5466BE9481F8}"/>
              </a:ext>
            </a:extLst>
          </p:cNvPr>
          <p:cNvSpPr>
            <a:spLocks noGrp="1"/>
          </p:cNvSpPr>
          <p:nvPr>
            <p:ph type="dt" sz="half" idx="10"/>
          </p:nvPr>
        </p:nvSpPr>
        <p:spPr/>
        <p:txBody>
          <a:bodyPr/>
          <a:lstStyle/>
          <a:p>
            <a:fld id="{D7E6CE53-3198-4D35-BF5B-7C5F05A1D66E}" type="datetimeFigureOut">
              <a:rPr lang="en-GB" smtClean="0"/>
              <a:t>08/06/2018</a:t>
            </a:fld>
            <a:endParaRPr lang="en-GB" dirty="0"/>
          </a:p>
        </p:txBody>
      </p:sp>
      <p:sp>
        <p:nvSpPr>
          <p:cNvPr id="5" name="Footer Placeholder 4">
            <a:extLst>
              <a:ext uri="{FF2B5EF4-FFF2-40B4-BE49-F238E27FC236}">
                <a16:creationId xmlns:a16="http://schemas.microsoft.com/office/drawing/2014/main" id="{28C8D64C-89CD-44D0-BF0B-D23303A535C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0A61A71-FC32-446F-AFAB-A98A129C3E75}"/>
              </a:ext>
            </a:extLst>
          </p:cNvPr>
          <p:cNvSpPr>
            <a:spLocks noGrp="1"/>
          </p:cNvSpPr>
          <p:nvPr>
            <p:ph type="sldNum" sz="quarter" idx="12"/>
          </p:nvPr>
        </p:nvSpPr>
        <p:spPr/>
        <p:txBody>
          <a:bodyPr/>
          <a:lstStyle/>
          <a:p>
            <a:fld id="{A434CF25-C977-4706-8381-B4E894E03414}" type="slidenum">
              <a:rPr lang="en-GB" smtClean="0"/>
              <a:t>‹#›</a:t>
            </a:fld>
            <a:endParaRPr lang="en-GB" dirty="0"/>
          </a:p>
        </p:txBody>
      </p:sp>
    </p:spTree>
    <p:extLst>
      <p:ext uri="{BB962C8B-B14F-4D97-AF65-F5344CB8AC3E}">
        <p14:creationId xmlns:p14="http://schemas.microsoft.com/office/powerpoint/2010/main" val="1041304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3A804-DAA4-4F76-BB79-D38BB88674A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A5BF81-03CB-47CB-8EB1-DB8096D4646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266AD6-2DA1-495B-A20E-031E50974E12}"/>
              </a:ext>
            </a:extLst>
          </p:cNvPr>
          <p:cNvSpPr>
            <a:spLocks noGrp="1"/>
          </p:cNvSpPr>
          <p:nvPr>
            <p:ph type="dt" sz="half" idx="10"/>
          </p:nvPr>
        </p:nvSpPr>
        <p:spPr/>
        <p:txBody>
          <a:bodyPr/>
          <a:lstStyle/>
          <a:p>
            <a:fld id="{D7E6CE53-3198-4D35-BF5B-7C5F05A1D66E}" type="datetimeFigureOut">
              <a:rPr lang="en-GB" smtClean="0"/>
              <a:t>08/06/2018</a:t>
            </a:fld>
            <a:endParaRPr lang="en-GB" dirty="0"/>
          </a:p>
        </p:txBody>
      </p:sp>
      <p:sp>
        <p:nvSpPr>
          <p:cNvPr id="5" name="Footer Placeholder 4">
            <a:extLst>
              <a:ext uri="{FF2B5EF4-FFF2-40B4-BE49-F238E27FC236}">
                <a16:creationId xmlns:a16="http://schemas.microsoft.com/office/drawing/2014/main" id="{BFB70501-2E14-4B78-B92C-1DCABF37932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8F16264-73DC-4611-8749-D14A6217D769}"/>
              </a:ext>
            </a:extLst>
          </p:cNvPr>
          <p:cNvSpPr>
            <a:spLocks noGrp="1"/>
          </p:cNvSpPr>
          <p:nvPr>
            <p:ph type="sldNum" sz="quarter" idx="12"/>
          </p:nvPr>
        </p:nvSpPr>
        <p:spPr/>
        <p:txBody>
          <a:bodyPr/>
          <a:lstStyle/>
          <a:p>
            <a:fld id="{A434CF25-C977-4706-8381-B4E894E03414}" type="slidenum">
              <a:rPr lang="en-GB" smtClean="0"/>
              <a:t>‹#›</a:t>
            </a:fld>
            <a:endParaRPr lang="en-GB" dirty="0"/>
          </a:p>
        </p:txBody>
      </p:sp>
    </p:spTree>
    <p:extLst>
      <p:ext uri="{BB962C8B-B14F-4D97-AF65-F5344CB8AC3E}">
        <p14:creationId xmlns:p14="http://schemas.microsoft.com/office/powerpoint/2010/main" val="1817837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02FDC6-F164-4F86-9A19-6C655557224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38A16AA-1626-4018-95A8-EB1CA87A035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2F7177-1739-4108-8856-6DAB4C4F7F35}"/>
              </a:ext>
            </a:extLst>
          </p:cNvPr>
          <p:cNvSpPr>
            <a:spLocks noGrp="1"/>
          </p:cNvSpPr>
          <p:nvPr>
            <p:ph type="dt" sz="half" idx="10"/>
          </p:nvPr>
        </p:nvSpPr>
        <p:spPr/>
        <p:txBody>
          <a:bodyPr/>
          <a:lstStyle/>
          <a:p>
            <a:fld id="{D7E6CE53-3198-4D35-BF5B-7C5F05A1D66E}" type="datetimeFigureOut">
              <a:rPr lang="en-GB" smtClean="0"/>
              <a:t>08/06/2018</a:t>
            </a:fld>
            <a:endParaRPr lang="en-GB" dirty="0"/>
          </a:p>
        </p:txBody>
      </p:sp>
      <p:sp>
        <p:nvSpPr>
          <p:cNvPr id="5" name="Footer Placeholder 4">
            <a:extLst>
              <a:ext uri="{FF2B5EF4-FFF2-40B4-BE49-F238E27FC236}">
                <a16:creationId xmlns:a16="http://schemas.microsoft.com/office/drawing/2014/main" id="{B5569A07-B8B8-4577-A405-3F0A77F7895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E0BCB5B-D347-4CF4-9128-4D142FC0207F}"/>
              </a:ext>
            </a:extLst>
          </p:cNvPr>
          <p:cNvSpPr>
            <a:spLocks noGrp="1"/>
          </p:cNvSpPr>
          <p:nvPr>
            <p:ph type="sldNum" sz="quarter" idx="12"/>
          </p:nvPr>
        </p:nvSpPr>
        <p:spPr/>
        <p:txBody>
          <a:bodyPr/>
          <a:lstStyle/>
          <a:p>
            <a:fld id="{A434CF25-C977-4706-8381-B4E894E03414}" type="slidenum">
              <a:rPr lang="en-GB" smtClean="0"/>
              <a:t>‹#›</a:t>
            </a:fld>
            <a:endParaRPr lang="en-GB" dirty="0"/>
          </a:p>
        </p:txBody>
      </p:sp>
    </p:spTree>
    <p:extLst>
      <p:ext uri="{BB962C8B-B14F-4D97-AF65-F5344CB8AC3E}">
        <p14:creationId xmlns:p14="http://schemas.microsoft.com/office/powerpoint/2010/main" val="492893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1C95-9B56-487B-AB80-1F962B54CF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E6D0697-52DA-4F4A-9662-F9BD7A412B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2B92115-4616-4138-922A-3DD7134EEF9C}"/>
              </a:ext>
            </a:extLst>
          </p:cNvPr>
          <p:cNvSpPr>
            <a:spLocks noGrp="1"/>
          </p:cNvSpPr>
          <p:nvPr>
            <p:ph type="dt" sz="half" idx="10"/>
          </p:nvPr>
        </p:nvSpPr>
        <p:spPr/>
        <p:txBody>
          <a:bodyPr/>
          <a:lstStyle/>
          <a:p>
            <a:fld id="{B6FEDBCD-220E-4F17-8682-1EAF4C58B414}" type="datetimeFigureOut">
              <a:rPr lang="en-GB" smtClean="0"/>
              <a:t>08/06/2018</a:t>
            </a:fld>
            <a:endParaRPr lang="en-GB" dirty="0"/>
          </a:p>
        </p:txBody>
      </p:sp>
      <p:sp>
        <p:nvSpPr>
          <p:cNvPr id="5" name="Footer Placeholder 4">
            <a:extLst>
              <a:ext uri="{FF2B5EF4-FFF2-40B4-BE49-F238E27FC236}">
                <a16:creationId xmlns:a16="http://schemas.microsoft.com/office/drawing/2014/main" id="{FEE22908-AC0E-4980-850A-22CB529B17F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BADEB29-5755-4785-9EBC-7103A4B98017}"/>
              </a:ext>
            </a:extLst>
          </p:cNvPr>
          <p:cNvSpPr>
            <a:spLocks noGrp="1"/>
          </p:cNvSpPr>
          <p:nvPr>
            <p:ph type="sldNum" sz="quarter" idx="12"/>
          </p:nvPr>
        </p:nvSpPr>
        <p:spPr/>
        <p:txBody>
          <a:bodyPr/>
          <a:lstStyle/>
          <a:p>
            <a:fld id="{1AB0C39E-9A76-442A-8FB6-5F0D5665641D}" type="slidenum">
              <a:rPr lang="en-GB" smtClean="0"/>
              <a:t>‹#›</a:t>
            </a:fld>
            <a:endParaRPr lang="en-GB" dirty="0"/>
          </a:p>
        </p:txBody>
      </p:sp>
    </p:spTree>
    <p:extLst>
      <p:ext uri="{BB962C8B-B14F-4D97-AF65-F5344CB8AC3E}">
        <p14:creationId xmlns:p14="http://schemas.microsoft.com/office/powerpoint/2010/main" val="2727592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0F393-48C1-48CD-9413-6B0E6F1A3E4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509D8F-BCE3-4E44-9E45-5EE1CF84C20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732B36-7303-4A4C-85B3-7BA783B6C604}"/>
              </a:ext>
            </a:extLst>
          </p:cNvPr>
          <p:cNvSpPr>
            <a:spLocks noGrp="1"/>
          </p:cNvSpPr>
          <p:nvPr>
            <p:ph type="dt" sz="half" idx="10"/>
          </p:nvPr>
        </p:nvSpPr>
        <p:spPr/>
        <p:txBody>
          <a:bodyPr/>
          <a:lstStyle/>
          <a:p>
            <a:fld id="{B6FEDBCD-220E-4F17-8682-1EAF4C58B414}" type="datetimeFigureOut">
              <a:rPr lang="en-GB" smtClean="0"/>
              <a:t>08/06/2018</a:t>
            </a:fld>
            <a:endParaRPr lang="en-GB" dirty="0"/>
          </a:p>
        </p:txBody>
      </p:sp>
      <p:sp>
        <p:nvSpPr>
          <p:cNvPr id="5" name="Footer Placeholder 4">
            <a:extLst>
              <a:ext uri="{FF2B5EF4-FFF2-40B4-BE49-F238E27FC236}">
                <a16:creationId xmlns:a16="http://schemas.microsoft.com/office/drawing/2014/main" id="{7FA70893-9581-418C-AB5B-12B7639305C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9DBC967-CEBB-4F26-8817-CA01879BEF77}"/>
              </a:ext>
            </a:extLst>
          </p:cNvPr>
          <p:cNvSpPr>
            <a:spLocks noGrp="1"/>
          </p:cNvSpPr>
          <p:nvPr>
            <p:ph type="sldNum" sz="quarter" idx="12"/>
          </p:nvPr>
        </p:nvSpPr>
        <p:spPr/>
        <p:txBody>
          <a:bodyPr/>
          <a:lstStyle/>
          <a:p>
            <a:fld id="{1AB0C39E-9A76-442A-8FB6-5F0D5665641D}" type="slidenum">
              <a:rPr lang="en-GB" smtClean="0"/>
              <a:t>‹#›</a:t>
            </a:fld>
            <a:endParaRPr lang="en-GB" dirty="0"/>
          </a:p>
        </p:txBody>
      </p:sp>
    </p:spTree>
    <p:extLst>
      <p:ext uri="{BB962C8B-B14F-4D97-AF65-F5344CB8AC3E}">
        <p14:creationId xmlns:p14="http://schemas.microsoft.com/office/powerpoint/2010/main" val="2024635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182B9-7B50-4AF3-B753-CECA6D4F12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D82C59C-A164-4432-8AE4-D04F7E4D06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13F961A-8CF4-4C19-80ED-28C4F0FA2A63}"/>
              </a:ext>
            </a:extLst>
          </p:cNvPr>
          <p:cNvSpPr>
            <a:spLocks noGrp="1"/>
          </p:cNvSpPr>
          <p:nvPr>
            <p:ph type="dt" sz="half" idx="10"/>
          </p:nvPr>
        </p:nvSpPr>
        <p:spPr/>
        <p:txBody>
          <a:bodyPr/>
          <a:lstStyle/>
          <a:p>
            <a:fld id="{B6FEDBCD-220E-4F17-8682-1EAF4C58B414}" type="datetimeFigureOut">
              <a:rPr lang="en-GB" smtClean="0"/>
              <a:t>08/06/2018</a:t>
            </a:fld>
            <a:endParaRPr lang="en-GB" dirty="0"/>
          </a:p>
        </p:txBody>
      </p:sp>
      <p:sp>
        <p:nvSpPr>
          <p:cNvPr id="5" name="Footer Placeholder 4">
            <a:extLst>
              <a:ext uri="{FF2B5EF4-FFF2-40B4-BE49-F238E27FC236}">
                <a16:creationId xmlns:a16="http://schemas.microsoft.com/office/drawing/2014/main" id="{C1A0BC53-E313-46D5-B300-A2C1F6E7BD1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901C40A-2D7E-414A-8F5E-15014DF8F847}"/>
              </a:ext>
            </a:extLst>
          </p:cNvPr>
          <p:cNvSpPr>
            <a:spLocks noGrp="1"/>
          </p:cNvSpPr>
          <p:nvPr>
            <p:ph type="sldNum" sz="quarter" idx="12"/>
          </p:nvPr>
        </p:nvSpPr>
        <p:spPr/>
        <p:txBody>
          <a:bodyPr/>
          <a:lstStyle/>
          <a:p>
            <a:fld id="{1AB0C39E-9A76-442A-8FB6-5F0D5665641D}" type="slidenum">
              <a:rPr lang="en-GB" smtClean="0"/>
              <a:t>‹#›</a:t>
            </a:fld>
            <a:endParaRPr lang="en-GB" dirty="0"/>
          </a:p>
        </p:txBody>
      </p:sp>
    </p:spTree>
    <p:extLst>
      <p:ext uri="{BB962C8B-B14F-4D97-AF65-F5344CB8AC3E}">
        <p14:creationId xmlns:p14="http://schemas.microsoft.com/office/powerpoint/2010/main" val="2408867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8F5C2-885C-4477-8636-AF337FCF5B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D96E3E-3AA4-4BB4-B423-C844A541C3C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42F0A20-A3E5-4D45-97A0-821056DBA75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1AD957C-2475-466A-B8F3-259D70B72D5E}"/>
              </a:ext>
            </a:extLst>
          </p:cNvPr>
          <p:cNvSpPr>
            <a:spLocks noGrp="1"/>
          </p:cNvSpPr>
          <p:nvPr>
            <p:ph type="dt" sz="half" idx="10"/>
          </p:nvPr>
        </p:nvSpPr>
        <p:spPr/>
        <p:txBody>
          <a:bodyPr/>
          <a:lstStyle/>
          <a:p>
            <a:fld id="{B6FEDBCD-220E-4F17-8682-1EAF4C58B414}" type="datetimeFigureOut">
              <a:rPr lang="en-GB" smtClean="0"/>
              <a:t>08/06/2018</a:t>
            </a:fld>
            <a:endParaRPr lang="en-GB" dirty="0"/>
          </a:p>
        </p:txBody>
      </p:sp>
      <p:sp>
        <p:nvSpPr>
          <p:cNvPr id="6" name="Footer Placeholder 5">
            <a:extLst>
              <a:ext uri="{FF2B5EF4-FFF2-40B4-BE49-F238E27FC236}">
                <a16:creationId xmlns:a16="http://schemas.microsoft.com/office/drawing/2014/main" id="{810E7BA0-E16C-4FCF-93F6-C060EBB2F57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047668E-7C6F-4EBC-B1DD-A8D28179D3A2}"/>
              </a:ext>
            </a:extLst>
          </p:cNvPr>
          <p:cNvSpPr>
            <a:spLocks noGrp="1"/>
          </p:cNvSpPr>
          <p:nvPr>
            <p:ph type="sldNum" sz="quarter" idx="12"/>
          </p:nvPr>
        </p:nvSpPr>
        <p:spPr/>
        <p:txBody>
          <a:bodyPr/>
          <a:lstStyle/>
          <a:p>
            <a:fld id="{1AB0C39E-9A76-442A-8FB6-5F0D5665641D}" type="slidenum">
              <a:rPr lang="en-GB" smtClean="0"/>
              <a:t>‹#›</a:t>
            </a:fld>
            <a:endParaRPr lang="en-GB" dirty="0"/>
          </a:p>
        </p:txBody>
      </p:sp>
    </p:spTree>
    <p:extLst>
      <p:ext uri="{BB962C8B-B14F-4D97-AF65-F5344CB8AC3E}">
        <p14:creationId xmlns:p14="http://schemas.microsoft.com/office/powerpoint/2010/main" val="4050061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4CCF1-B8E2-4070-B561-3F18859BADD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C236AC-11C6-4C36-A297-C4A3D23C8D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D37C6A9-33DC-40DD-B9F1-DFFF65C1CF5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5C3E608-09BB-43D2-A27C-1EDF4C924E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47B61A9-9B88-4864-BA36-07B813D5FF5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DC115F-4BDE-43AD-AE88-89E06D7B4152}"/>
              </a:ext>
            </a:extLst>
          </p:cNvPr>
          <p:cNvSpPr>
            <a:spLocks noGrp="1"/>
          </p:cNvSpPr>
          <p:nvPr>
            <p:ph type="dt" sz="half" idx="10"/>
          </p:nvPr>
        </p:nvSpPr>
        <p:spPr/>
        <p:txBody>
          <a:bodyPr/>
          <a:lstStyle/>
          <a:p>
            <a:fld id="{B6FEDBCD-220E-4F17-8682-1EAF4C58B414}" type="datetimeFigureOut">
              <a:rPr lang="en-GB" smtClean="0"/>
              <a:t>08/06/2018</a:t>
            </a:fld>
            <a:endParaRPr lang="en-GB" dirty="0"/>
          </a:p>
        </p:txBody>
      </p:sp>
      <p:sp>
        <p:nvSpPr>
          <p:cNvPr id="8" name="Footer Placeholder 7">
            <a:extLst>
              <a:ext uri="{FF2B5EF4-FFF2-40B4-BE49-F238E27FC236}">
                <a16:creationId xmlns:a16="http://schemas.microsoft.com/office/drawing/2014/main" id="{39DCAC46-AF29-4E04-9FA0-5B7E18B1DE2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B5E6B74F-AD4E-4FA2-8ECC-9FC52AE408F6}"/>
              </a:ext>
            </a:extLst>
          </p:cNvPr>
          <p:cNvSpPr>
            <a:spLocks noGrp="1"/>
          </p:cNvSpPr>
          <p:nvPr>
            <p:ph type="sldNum" sz="quarter" idx="12"/>
          </p:nvPr>
        </p:nvSpPr>
        <p:spPr/>
        <p:txBody>
          <a:bodyPr/>
          <a:lstStyle/>
          <a:p>
            <a:fld id="{1AB0C39E-9A76-442A-8FB6-5F0D5665641D}" type="slidenum">
              <a:rPr lang="en-GB" smtClean="0"/>
              <a:t>‹#›</a:t>
            </a:fld>
            <a:endParaRPr lang="en-GB" dirty="0"/>
          </a:p>
        </p:txBody>
      </p:sp>
    </p:spTree>
    <p:extLst>
      <p:ext uri="{BB962C8B-B14F-4D97-AF65-F5344CB8AC3E}">
        <p14:creationId xmlns:p14="http://schemas.microsoft.com/office/powerpoint/2010/main" val="1251335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47AE3-8FEB-40AA-94FF-48F7FC8713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579AFD8-A44B-4026-B006-7FB529D35171}"/>
              </a:ext>
            </a:extLst>
          </p:cNvPr>
          <p:cNvSpPr>
            <a:spLocks noGrp="1"/>
          </p:cNvSpPr>
          <p:nvPr>
            <p:ph type="dt" sz="half" idx="10"/>
          </p:nvPr>
        </p:nvSpPr>
        <p:spPr/>
        <p:txBody>
          <a:bodyPr/>
          <a:lstStyle/>
          <a:p>
            <a:fld id="{B6FEDBCD-220E-4F17-8682-1EAF4C58B414}" type="datetimeFigureOut">
              <a:rPr lang="en-GB" smtClean="0"/>
              <a:t>08/06/2018</a:t>
            </a:fld>
            <a:endParaRPr lang="en-GB" dirty="0"/>
          </a:p>
        </p:txBody>
      </p:sp>
      <p:sp>
        <p:nvSpPr>
          <p:cNvPr id="4" name="Footer Placeholder 3">
            <a:extLst>
              <a:ext uri="{FF2B5EF4-FFF2-40B4-BE49-F238E27FC236}">
                <a16:creationId xmlns:a16="http://schemas.microsoft.com/office/drawing/2014/main" id="{12EFEBA6-46F2-4F6B-83C6-60FB83A0545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A227A86-EBC7-4573-8BFE-5B95C49D33BF}"/>
              </a:ext>
            </a:extLst>
          </p:cNvPr>
          <p:cNvSpPr>
            <a:spLocks noGrp="1"/>
          </p:cNvSpPr>
          <p:nvPr>
            <p:ph type="sldNum" sz="quarter" idx="12"/>
          </p:nvPr>
        </p:nvSpPr>
        <p:spPr/>
        <p:txBody>
          <a:bodyPr/>
          <a:lstStyle/>
          <a:p>
            <a:fld id="{1AB0C39E-9A76-442A-8FB6-5F0D5665641D}" type="slidenum">
              <a:rPr lang="en-GB" smtClean="0"/>
              <a:t>‹#›</a:t>
            </a:fld>
            <a:endParaRPr lang="en-GB" dirty="0"/>
          </a:p>
        </p:txBody>
      </p:sp>
    </p:spTree>
    <p:extLst>
      <p:ext uri="{BB962C8B-B14F-4D97-AF65-F5344CB8AC3E}">
        <p14:creationId xmlns:p14="http://schemas.microsoft.com/office/powerpoint/2010/main" val="352808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072504-2122-4955-98B8-3F6E9F0CA065}"/>
              </a:ext>
            </a:extLst>
          </p:cNvPr>
          <p:cNvSpPr>
            <a:spLocks noGrp="1"/>
          </p:cNvSpPr>
          <p:nvPr>
            <p:ph type="dt" sz="half" idx="10"/>
          </p:nvPr>
        </p:nvSpPr>
        <p:spPr/>
        <p:txBody>
          <a:bodyPr/>
          <a:lstStyle/>
          <a:p>
            <a:fld id="{B6FEDBCD-220E-4F17-8682-1EAF4C58B414}" type="datetimeFigureOut">
              <a:rPr lang="en-GB" smtClean="0"/>
              <a:t>08/06/2018</a:t>
            </a:fld>
            <a:endParaRPr lang="en-GB" dirty="0"/>
          </a:p>
        </p:txBody>
      </p:sp>
      <p:sp>
        <p:nvSpPr>
          <p:cNvPr id="3" name="Footer Placeholder 2">
            <a:extLst>
              <a:ext uri="{FF2B5EF4-FFF2-40B4-BE49-F238E27FC236}">
                <a16:creationId xmlns:a16="http://schemas.microsoft.com/office/drawing/2014/main" id="{E5116E51-059A-43FE-9234-0B28A725EC0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5B469A41-2802-46B5-A0FA-F852C78E0A24}"/>
              </a:ext>
            </a:extLst>
          </p:cNvPr>
          <p:cNvSpPr>
            <a:spLocks noGrp="1"/>
          </p:cNvSpPr>
          <p:nvPr>
            <p:ph type="sldNum" sz="quarter" idx="12"/>
          </p:nvPr>
        </p:nvSpPr>
        <p:spPr/>
        <p:txBody>
          <a:bodyPr/>
          <a:lstStyle/>
          <a:p>
            <a:fld id="{1AB0C39E-9A76-442A-8FB6-5F0D5665641D}" type="slidenum">
              <a:rPr lang="en-GB" smtClean="0"/>
              <a:t>‹#›</a:t>
            </a:fld>
            <a:endParaRPr lang="en-GB" dirty="0"/>
          </a:p>
        </p:txBody>
      </p:sp>
    </p:spTree>
    <p:extLst>
      <p:ext uri="{BB962C8B-B14F-4D97-AF65-F5344CB8AC3E}">
        <p14:creationId xmlns:p14="http://schemas.microsoft.com/office/powerpoint/2010/main" val="2039058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CFE3A-C41A-4815-A4A9-11DBE3BC1A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093EFB-D8AC-441E-AD13-BB9E355AFA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AF0C60A-8F53-4427-8A19-E1BC20A584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30EAC0-FE5F-4843-84EF-C4DA6A84E3E4}"/>
              </a:ext>
            </a:extLst>
          </p:cNvPr>
          <p:cNvSpPr>
            <a:spLocks noGrp="1"/>
          </p:cNvSpPr>
          <p:nvPr>
            <p:ph type="dt" sz="half" idx="10"/>
          </p:nvPr>
        </p:nvSpPr>
        <p:spPr/>
        <p:txBody>
          <a:bodyPr/>
          <a:lstStyle/>
          <a:p>
            <a:fld id="{B6FEDBCD-220E-4F17-8682-1EAF4C58B414}" type="datetimeFigureOut">
              <a:rPr lang="en-GB" smtClean="0"/>
              <a:t>08/06/2018</a:t>
            </a:fld>
            <a:endParaRPr lang="en-GB" dirty="0"/>
          </a:p>
        </p:txBody>
      </p:sp>
      <p:sp>
        <p:nvSpPr>
          <p:cNvPr id="6" name="Footer Placeholder 5">
            <a:extLst>
              <a:ext uri="{FF2B5EF4-FFF2-40B4-BE49-F238E27FC236}">
                <a16:creationId xmlns:a16="http://schemas.microsoft.com/office/drawing/2014/main" id="{BA20B493-E741-478B-974D-432C2CCFADC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BBB17FC-CCAE-42AC-83A8-A6E50A633977}"/>
              </a:ext>
            </a:extLst>
          </p:cNvPr>
          <p:cNvSpPr>
            <a:spLocks noGrp="1"/>
          </p:cNvSpPr>
          <p:nvPr>
            <p:ph type="sldNum" sz="quarter" idx="12"/>
          </p:nvPr>
        </p:nvSpPr>
        <p:spPr/>
        <p:txBody>
          <a:bodyPr/>
          <a:lstStyle/>
          <a:p>
            <a:fld id="{1AB0C39E-9A76-442A-8FB6-5F0D5665641D}" type="slidenum">
              <a:rPr lang="en-GB" smtClean="0"/>
              <a:t>‹#›</a:t>
            </a:fld>
            <a:endParaRPr lang="en-GB" dirty="0"/>
          </a:p>
        </p:txBody>
      </p:sp>
    </p:spTree>
    <p:extLst>
      <p:ext uri="{BB962C8B-B14F-4D97-AF65-F5344CB8AC3E}">
        <p14:creationId xmlns:p14="http://schemas.microsoft.com/office/powerpoint/2010/main" val="499859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6B0F3-BD44-4296-B552-07F618ED1177}"/>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F3B245B-0877-4187-8ED1-BCA152B3382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3CA3B6-29D1-42F6-943E-14E05A70FC41}"/>
              </a:ext>
            </a:extLst>
          </p:cNvPr>
          <p:cNvSpPr>
            <a:spLocks noGrp="1"/>
          </p:cNvSpPr>
          <p:nvPr>
            <p:ph type="dt" sz="half" idx="10"/>
          </p:nvPr>
        </p:nvSpPr>
        <p:spPr/>
        <p:txBody>
          <a:bodyPr/>
          <a:lstStyle/>
          <a:p>
            <a:fld id="{D7E6CE53-3198-4D35-BF5B-7C5F05A1D66E}" type="datetimeFigureOut">
              <a:rPr lang="en-GB" smtClean="0"/>
              <a:t>08/06/2018</a:t>
            </a:fld>
            <a:endParaRPr lang="en-GB" dirty="0"/>
          </a:p>
        </p:txBody>
      </p:sp>
      <p:sp>
        <p:nvSpPr>
          <p:cNvPr id="5" name="Footer Placeholder 4">
            <a:extLst>
              <a:ext uri="{FF2B5EF4-FFF2-40B4-BE49-F238E27FC236}">
                <a16:creationId xmlns:a16="http://schemas.microsoft.com/office/drawing/2014/main" id="{4B3E8DAF-1439-42AE-A8EB-E7528CCAF20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6282B11-F54C-49DA-BADF-743514AE4F88}"/>
              </a:ext>
            </a:extLst>
          </p:cNvPr>
          <p:cNvSpPr>
            <a:spLocks noGrp="1"/>
          </p:cNvSpPr>
          <p:nvPr>
            <p:ph type="sldNum" sz="quarter" idx="12"/>
          </p:nvPr>
        </p:nvSpPr>
        <p:spPr/>
        <p:txBody>
          <a:bodyPr/>
          <a:lstStyle/>
          <a:p>
            <a:fld id="{A434CF25-C977-4706-8381-B4E894E03414}" type="slidenum">
              <a:rPr lang="en-GB" smtClean="0"/>
              <a:t>‹#›</a:t>
            </a:fld>
            <a:endParaRPr lang="en-GB" dirty="0"/>
          </a:p>
        </p:txBody>
      </p:sp>
    </p:spTree>
    <p:extLst>
      <p:ext uri="{BB962C8B-B14F-4D97-AF65-F5344CB8AC3E}">
        <p14:creationId xmlns:p14="http://schemas.microsoft.com/office/powerpoint/2010/main" val="2449936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22164-3E1F-4DCD-9FCE-4E0E07104D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E3D20C9-40A9-464F-A7CC-0EF65FC8DF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3DC70A29-D18B-46B9-9A9E-C4925B8CFA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4A5548-60E3-4534-9FAC-CD29EA806843}"/>
              </a:ext>
            </a:extLst>
          </p:cNvPr>
          <p:cNvSpPr>
            <a:spLocks noGrp="1"/>
          </p:cNvSpPr>
          <p:nvPr>
            <p:ph type="dt" sz="half" idx="10"/>
          </p:nvPr>
        </p:nvSpPr>
        <p:spPr/>
        <p:txBody>
          <a:bodyPr/>
          <a:lstStyle/>
          <a:p>
            <a:fld id="{B6FEDBCD-220E-4F17-8682-1EAF4C58B414}" type="datetimeFigureOut">
              <a:rPr lang="en-GB" smtClean="0"/>
              <a:t>08/06/2018</a:t>
            </a:fld>
            <a:endParaRPr lang="en-GB" dirty="0"/>
          </a:p>
        </p:txBody>
      </p:sp>
      <p:sp>
        <p:nvSpPr>
          <p:cNvPr id="6" name="Footer Placeholder 5">
            <a:extLst>
              <a:ext uri="{FF2B5EF4-FFF2-40B4-BE49-F238E27FC236}">
                <a16:creationId xmlns:a16="http://schemas.microsoft.com/office/drawing/2014/main" id="{BD28B419-9404-48EC-9AE9-0542AFD7C5A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BCE47B2-1EBB-4DA1-B8E5-2BA2FED97D61}"/>
              </a:ext>
            </a:extLst>
          </p:cNvPr>
          <p:cNvSpPr>
            <a:spLocks noGrp="1"/>
          </p:cNvSpPr>
          <p:nvPr>
            <p:ph type="sldNum" sz="quarter" idx="12"/>
          </p:nvPr>
        </p:nvSpPr>
        <p:spPr/>
        <p:txBody>
          <a:bodyPr/>
          <a:lstStyle/>
          <a:p>
            <a:fld id="{1AB0C39E-9A76-442A-8FB6-5F0D5665641D}" type="slidenum">
              <a:rPr lang="en-GB" smtClean="0"/>
              <a:t>‹#›</a:t>
            </a:fld>
            <a:endParaRPr lang="en-GB" dirty="0"/>
          </a:p>
        </p:txBody>
      </p:sp>
    </p:spTree>
    <p:extLst>
      <p:ext uri="{BB962C8B-B14F-4D97-AF65-F5344CB8AC3E}">
        <p14:creationId xmlns:p14="http://schemas.microsoft.com/office/powerpoint/2010/main" val="3573504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8C5FD-51E8-4F03-9A30-EA78E6A91BD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7DEE6BB-0430-4CDC-B3E0-714C9551712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6F0C7-397D-4CE2-8032-69C5C34DA687}"/>
              </a:ext>
            </a:extLst>
          </p:cNvPr>
          <p:cNvSpPr>
            <a:spLocks noGrp="1"/>
          </p:cNvSpPr>
          <p:nvPr>
            <p:ph type="dt" sz="half" idx="10"/>
          </p:nvPr>
        </p:nvSpPr>
        <p:spPr/>
        <p:txBody>
          <a:bodyPr/>
          <a:lstStyle/>
          <a:p>
            <a:fld id="{B6FEDBCD-220E-4F17-8682-1EAF4C58B414}" type="datetimeFigureOut">
              <a:rPr lang="en-GB" smtClean="0"/>
              <a:t>08/06/2018</a:t>
            </a:fld>
            <a:endParaRPr lang="en-GB" dirty="0"/>
          </a:p>
        </p:txBody>
      </p:sp>
      <p:sp>
        <p:nvSpPr>
          <p:cNvPr id="5" name="Footer Placeholder 4">
            <a:extLst>
              <a:ext uri="{FF2B5EF4-FFF2-40B4-BE49-F238E27FC236}">
                <a16:creationId xmlns:a16="http://schemas.microsoft.com/office/drawing/2014/main" id="{88E59473-002C-45A8-86C9-015A6EF9C9E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FD2EC70-E089-494F-B40D-077B66951ED7}"/>
              </a:ext>
            </a:extLst>
          </p:cNvPr>
          <p:cNvSpPr>
            <a:spLocks noGrp="1"/>
          </p:cNvSpPr>
          <p:nvPr>
            <p:ph type="sldNum" sz="quarter" idx="12"/>
          </p:nvPr>
        </p:nvSpPr>
        <p:spPr/>
        <p:txBody>
          <a:bodyPr/>
          <a:lstStyle/>
          <a:p>
            <a:fld id="{1AB0C39E-9A76-442A-8FB6-5F0D5665641D}" type="slidenum">
              <a:rPr lang="en-GB" smtClean="0"/>
              <a:t>‹#›</a:t>
            </a:fld>
            <a:endParaRPr lang="en-GB" dirty="0"/>
          </a:p>
        </p:txBody>
      </p:sp>
    </p:spTree>
    <p:extLst>
      <p:ext uri="{BB962C8B-B14F-4D97-AF65-F5344CB8AC3E}">
        <p14:creationId xmlns:p14="http://schemas.microsoft.com/office/powerpoint/2010/main" val="2604030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FF29B4-62E9-45E8-93A2-E12DDF54AC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4D5E98-8378-4340-9B85-97CF9ED4619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CEF733-A59C-479C-A4A0-8C6B9B56E181}"/>
              </a:ext>
            </a:extLst>
          </p:cNvPr>
          <p:cNvSpPr>
            <a:spLocks noGrp="1"/>
          </p:cNvSpPr>
          <p:nvPr>
            <p:ph type="dt" sz="half" idx="10"/>
          </p:nvPr>
        </p:nvSpPr>
        <p:spPr/>
        <p:txBody>
          <a:bodyPr/>
          <a:lstStyle/>
          <a:p>
            <a:fld id="{B6FEDBCD-220E-4F17-8682-1EAF4C58B414}" type="datetimeFigureOut">
              <a:rPr lang="en-GB" smtClean="0"/>
              <a:t>08/06/2018</a:t>
            </a:fld>
            <a:endParaRPr lang="en-GB" dirty="0"/>
          </a:p>
        </p:txBody>
      </p:sp>
      <p:sp>
        <p:nvSpPr>
          <p:cNvPr id="5" name="Footer Placeholder 4">
            <a:extLst>
              <a:ext uri="{FF2B5EF4-FFF2-40B4-BE49-F238E27FC236}">
                <a16:creationId xmlns:a16="http://schemas.microsoft.com/office/drawing/2014/main" id="{EA800A4D-EC94-44EE-8184-4D2FA24F6D8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530B405-E49A-4029-A193-A120A4658FD6}"/>
              </a:ext>
            </a:extLst>
          </p:cNvPr>
          <p:cNvSpPr>
            <a:spLocks noGrp="1"/>
          </p:cNvSpPr>
          <p:nvPr>
            <p:ph type="sldNum" sz="quarter" idx="12"/>
          </p:nvPr>
        </p:nvSpPr>
        <p:spPr/>
        <p:txBody>
          <a:bodyPr/>
          <a:lstStyle/>
          <a:p>
            <a:fld id="{1AB0C39E-9A76-442A-8FB6-5F0D5665641D}" type="slidenum">
              <a:rPr lang="en-GB" smtClean="0"/>
              <a:t>‹#›</a:t>
            </a:fld>
            <a:endParaRPr lang="en-GB" dirty="0"/>
          </a:p>
        </p:txBody>
      </p:sp>
    </p:spTree>
    <p:extLst>
      <p:ext uri="{BB962C8B-B14F-4D97-AF65-F5344CB8AC3E}">
        <p14:creationId xmlns:p14="http://schemas.microsoft.com/office/powerpoint/2010/main" val="6662001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0D5C5-D48D-4A3B-A24F-18782897AC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57DC5CE-7A70-41CF-A44A-39F54D1D4E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FEBDA0B-5450-4632-8A65-DA4447120424}"/>
              </a:ext>
            </a:extLst>
          </p:cNvPr>
          <p:cNvSpPr>
            <a:spLocks noGrp="1"/>
          </p:cNvSpPr>
          <p:nvPr>
            <p:ph type="dt" sz="half" idx="10"/>
          </p:nvPr>
        </p:nvSpPr>
        <p:spPr/>
        <p:txBody>
          <a:bodyPr/>
          <a:lstStyle/>
          <a:p>
            <a:fld id="{B82A1941-8DCC-4EC5-8DD2-087D023ADCDD}" type="datetimeFigureOut">
              <a:rPr lang="en-GB" smtClean="0"/>
              <a:t>08/06/2018</a:t>
            </a:fld>
            <a:endParaRPr lang="en-GB" dirty="0"/>
          </a:p>
        </p:txBody>
      </p:sp>
      <p:sp>
        <p:nvSpPr>
          <p:cNvPr id="5" name="Footer Placeholder 4">
            <a:extLst>
              <a:ext uri="{FF2B5EF4-FFF2-40B4-BE49-F238E27FC236}">
                <a16:creationId xmlns:a16="http://schemas.microsoft.com/office/drawing/2014/main" id="{F65706D6-4039-4121-A05B-6E55854CEB9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E9B576A-987E-4532-8933-50221C8ED744}"/>
              </a:ext>
            </a:extLst>
          </p:cNvPr>
          <p:cNvSpPr>
            <a:spLocks noGrp="1"/>
          </p:cNvSpPr>
          <p:nvPr>
            <p:ph type="sldNum" sz="quarter" idx="12"/>
          </p:nvPr>
        </p:nvSpPr>
        <p:spPr/>
        <p:txBody>
          <a:bodyPr/>
          <a:lstStyle/>
          <a:p>
            <a:fld id="{3B393531-CFF6-45A6-9D38-E35109C05921}" type="slidenum">
              <a:rPr lang="en-GB" smtClean="0"/>
              <a:t>‹#›</a:t>
            </a:fld>
            <a:endParaRPr lang="en-GB" dirty="0"/>
          </a:p>
        </p:txBody>
      </p:sp>
    </p:spTree>
    <p:extLst>
      <p:ext uri="{BB962C8B-B14F-4D97-AF65-F5344CB8AC3E}">
        <p14:creationId xmlns:p14="http://schemas.microsoft.com/office/powerpoint/2010/main" val="3607938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F3D6C-2E78-486E-8B47-C894E1375C1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6C9B637-F898-490A-BF3A-50DB6FCB33F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073742-EEA6-4022-B4D1-6D2B33A2FA34}"/>
              </a:ext>
            </a:extLst>
          </p:cNvPr>
          <p:cNvSpPr>
            <a:spLocks noGrp="1"/>
          </p:cNvSpPr>
          <p:nvPr>
            <p:ph type="dt" sz="half" idx="10"/>
          </p:nvPr>
        </p:nvSpPr>
        <p:spPr/>
        <p:txBody>
          <a:bodyPr/>
          <a:lstStyle/>
          <a:p>
            <a:fld id="{B82A1941-8DCC-4EC5-8DD2-087D023ADCDD}" type="datetimeFigureOut">
              <a:rPr lang="en-GB" smtClean="0"/>
              <a:t>08/06/2018</a:t>
            </a:fld>
            <a:endParaRPr lang="en-GB" dirty="0"/>
          </a:p>
        </p:txBody>
      </p:sp>
      <p:sp>
        <p:nvSpPr>
          <p:cNvPr id="5" name="Footer Placeholder 4">
            <a:extLst>
              <a:ext uri="{FF2B5EF4-FFF2-40B4-BE49-F238E27FC236}">
                <a16:creationId xmlns:a16="http://schemas.microsoft.com/office/drawing/2014/main" id="{1A6D95FD-B087-4856-9708-CAB1D699AC1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3411B82-4D9E-4880-8BD7-02F3347B425F}"/>
              </a:ext>
            </a:extLst>
          </p:cNvPr>
          <p:cNvSpPr>
            <a:spLocks noGrp="1"/>
          </p:cNvSpPr>
          <p:nvPr>
            <p:ph type="sldNum" sz="quarter" idx="12"/>
          </p:nvPr>
        </p:nvSpPr>
        <p:spPr/>
        <p:txBody>
          <a:bodyPr/>
          <a:lstStyle/>
          <a:p>
            <a:fld id="{3B393531-CFF6-45A6-9D38-E35109C05921}" type="slidenum">
              <a:rPr lang="en-GB" smtClean="0"/>
              <a:t>‹#›</a:t>
            </a:fld>
            <a:endParaRPr lang="en-GB" dirty="0"/>
          </a:p>
        </p:txBody>
      </p:sp>
    </p:spTree>
    <p:extLst>
      <p:ext uri="{BB962C8B-B14F-4D97-AF65-F5344CB8AC3E}">
        <p14:creationId xmlns:p14="http://schemas.microsoft.com/office/powerpoint/2010/main" val="14589395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E9A57-0354-424B-8CB7-52D900F6DE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5D27D33-CAA6-4004-8331-70ABA10B4E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B22BDB9-25C6-4E8F-B643-AF9286033564}"/>
              </a:ext>
            </a:extLst>
          </p:cNvPr>
          <p:cNvSpPr>
            <a:spLocks noGrp="1"/>
          </p:cNvSpPr>
          <p:nvPr>
            <p:ph type="dt" sz="half" idx="10"/>
          </p:nvPr>
        </p:nvSpPr>
        <p:spPr/>
        <p:txBody>
          <a:bodyPr/>
          <a:lstStyle/>
          <a:p>
            <a:fld id="{B82A1941-8DCC-4EC5-8DD2-087D023ADCDD}" type="datetimeFigureOut">
              <a:rPr lang="en-GB" smtClean="0"/>
              <a:t>08/06/2018</a:t>
            </a:fld>
            <a:endParaRPr lang="en-GB" dirty="0"/>
          </a:p>
        </p:txBody>
      </p:sp>
      <p:sp>
        <p:nvSpPr>
          <p:cNvPr id="5" name="Footer Placeholder 4">
            <a:extLst>
              <a:ext uri="{FF2B5EF4-FFF2-40B4-BE49-F238E27FC236}">
                <a16:creationId xmlns:a16="http://schemas.microsoft.com/office/drawing/2014/main" id="{4EAAFF5A-D4AE-42AE-BC24-732C65E893D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033E701-5BCE-4ADA-8ED6-850D559645F9}"/>
              </a:ext>
            </a:extLst>
          </p:cNvPr>
          <p:cNvSpPr>
            <a:spLocks noGrp="1"/>
          </p:cNvSpPr>
          <p:nvPr>
            <p:ph type="sldNum" sz="quarter" idx="12"/>
          </p:nvPr>
        </p:nvSpPr>
        <p:spPr/>
        <p:txBody>
          <a:bodyPr/>
          <a:lstStyle/>
          <a:p>
            <a:fld id="{3B393531-CFF6-45A6-9D38-E35109C05921}" type="slidenum">
              <a:rPr lang="en-GB" smtClean="0"/>
              <a:t>‹#›</a:t>
            </a:fld>
            <a:endParaRPr lang="en-GB" dirty="0"/>
          </a:p>
        </p:txBody>
      </p:sp>
    </p:spTree>
    <p:extLst>
      <p:ext uri="{BB962C8B-B14F-4D97-AF65-F5344CB8AC3E}">
        <p14:creationId xmlns:p14="http://schemas.microsoft.com/office/powerpoint/2010/main" val="42111756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349CF-0BC1-4A56-B2A0-C1A29FD5EE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56B40BC-E3CC-429F-857C-8AAA616E551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D8BE189-C731-4C82-ACE1-2F6245C64EB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ADE066F-5164-435D-9830-DF3B49CC3312}"/>
              </a:ext>
            </a:extLst>
          </p:cNvPr>
          <p:cNvSpPr>
            <a:spLocks noGrp="1"/>
          </p:cNvSpPr>
          <p:nvPr>
            <p:ph type="dt" sz="half" idx="10"/>
          </p:nvPr>
        </p:nvSpPr>
        <p:spPr/>
        <p:txBody>
          <a:bodyPr/>
          <a:lstStyle/>
          <a:p>
            <a:fld id="{B82A1941-8DCC-4EC5-8DD2-087D023ADCDD}" type="datetimeFigureOut">
              <a:rPr lang="en-GB" smtClean="0"/>
              <a:t>08/06/2018</a:t>
            </a:fld>
            <a:endParaRPr lang="en-GB" dirty="0"/>
          </a:p>
        </p:txBody>
      </p:sp>
      <p:sp>
        <p:nvSpPr>
          <p:cNvPr id="6" name="Footer Placeholder 5">
            <a:extLst>
              <a:ext uri="{FF2B5EF4-FFF2-40B4-BE49-F238E27FC236}">
                <a16:creationId xmlns:a16="http://schemas.microsoft.com/office/drawing/2014/main" id="{B163AE6C-A451-4B96-BE06-1F44E398D2A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C4A3CE3-CCAD-47E3-A17E-CCBCDFFF0091}"/>
              </a:ext>
            </a:extLst>
          </p:cNvPr>
          <p:cNvSpPr>
            <a:spLocks noGrp="1"/>
          </p:cNvSpPr>
          <p:nvPr>
            <p:ph type="sldNum" sz="quarter" idx="12"/>
          </p:nvPr>
        </p:nvSpPr>
        <p:spPr/>
        <p:txBody>
          <a:bodyPr/>
          <a:lstStyle/>
          <a:p>
            <a:fld id="{3B393531-CFF6-45A6-9D38-E35109C05921}" type="slidenum">
              <a:rPr lang="en-GB" smtClean="0"/>
              <a:t>‹#›</a:t>
            </a:fld>
            <a:endParaRPr lang="en-GB" dirty="0"/>
          </a:p>
        </p:txBody>
      </p:sp>
    </p:spTree>
    <p:extLst>
      <p:ext uri="{BB962C8B-B14F-4D97-AF65-F5344CB8AC3E}">
        <p14:creationId xmlns:p14="http://schemas.microsoft.com/office/powerpoint/2010/main" val="2389410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EF205-3F23-40DB-84A6-16EFA884E4F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0D8F66-033A-44B9-A718-F4DEB95A22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BE3A824-C12B-4632-BFFB-421EB1ECAA2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0F80925-3777-4BCF-A498-EC5F144DC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41AB0FC-8592-4D72-8E15-F2E8B27D67A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7A19FD4-62C4-4EFB-A4D2-FA44F9F080B1}"/>
              </a:ext>
            </a:extLst>
          </p:cNvPr>
          <p:cNvSpPr>
            <a:spLocks noGrp="1"/>
          </p:cNvSpPr>
          <p:nvPr>
            <p:ph type="dt" sz="half" idx="10"/>
          </p:nvPr>
        </p:nvSpPr>
        <p:spPr/>
        <p:txBody>
          <a:bodyPr/>
          <a:lstStyle/>
          <a:p>
            <a:fld id="{B82A1941-8DCC-4EC5-8DD2-087D023ADCDD}" type="datetimeFigureOut">
              <a:rPr lang="en-GB" smtClean="0"/>
              <a:t>08/06/2018</a:t>
            </a:fld>
            <a:endParaRPr lang="en-GB" dirty="0"/>
          </a:p>
        </p:txBody>
      </p:sp>
      <p:sp>
        <p:nvSpPr>
          <p:cNvPr id="8" name="Footer Placeholder 7">
            <a:extLst>
              <a:ext uri="{FF2B5EF4-FFF2-40B4-BE49-F238E27FC236}">
                <a16:creationId xmlns:a16="http://schemas.microsoft.com/office/drawing/2014/main" id="{0CF3C280-A485-433F-AFC9-AB2FAF1E182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84564C7A-8662-40B6-9EB6-B417D2F912FF}"/>
              </a:ext>
            </a:extLst>
          </p:cNvPr>
          <p:cNvSpPr>
            <a:spLocks noGrp="1"/>
          </p:cNvSpPr>
          <p:nvPr>
            <p:ph type="sldNum" sz="quarter" idx="12"/>
          </p:nvPr>
        </p:nvSpPr>
        <p:spPr/>
        <p:txBody>
          <a:bodyPr/>
          <a:lstStyle/>
          <a:p>
            <a:fld id="{3B393531-CFF6-45A6-9D38-E35109C05921}" type="slidenum">
              <a:rPr lang="en-GB" smtClean="0"/>
              <a:t>‹#›</a:t>
            </a:fld>
            <a:endParaRPr lang="en-GB" dirty="0"/>
          </a:p>
        </p:txBody>
      </p:sp>
    </p:spTree>
    <p:extLst>
      <p:ext uri="{BB962C8B-B14F-4D97-AF65-F5344CB8AC3E}">
        <p14:creationId xmlns:p14="http://schemas.microsoft.com/office/powerpoint/2010/main" val="15688574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58396-A4BC-4D1F-9185-6B93F58A1DF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1601572-D92E-481C-AEC3-0CCAB97082D3}"/>
              </a:ext>
            </a:extLst>
          </p:cNvPr>
          <p:cNvSpPr>
            <a:spLocks noGrp="1"/>
          </p:cNvSpPr>
          <p:nvPr>
            <p:ph type="dt" sz="half" idx="10"/>
          </p:nvPr>
        </p:nvSpPr>
        <p:spPr/>
        <p:txBody>
          <a:bodyPr/>
          <a:lstStyle/>
          <a:p>
            <a:fld id="{B82A1941-8DCC-4EC5-8DD2-087D023ADCDD}" type="datetimeFigureOut">
              <a:rPr lang="en-GB" smtClean="0"/>
              <a:t>08/06/2018</a:t>
            </a:fld>
            <a:endParaRPr lang="en-GB" dirty="0"/>
          </a:p>
        </p:txBody>
      </p:sp>
      <p:sp>
        <p:nvSpPr>
          <p:cNvPr id="4" name="Footer Placeholder 3">
            <a:extLst>
              <a:ext uri="{FF2B5EF4-FFF2-40B4-BE49-F238E27FC236}">
                <a16:creationId xmlns:a16="http://schemas.microsoft.com/office/drawing/2014/main" id="{E4FB4793-00E8-4700-8150-4C2C4DB0F5B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9EBC1B1-E320-42E2-9800-196CCB87B18F}"/>
              </a:ext>
            </a:extLst>
          </p:cNvPr>
          <p:cNvSpPr>
            <a:spLocks noGrp="1"/>
          </p:cNvSpPr>
          <p:nvPr>
            <p:ph type="sldNum" sz="quarter" idx="12"/>
          </p:nvPr>
        </p:nvSpPr>
        <p:spPr/>
        <p:txBody>
          <a:bodyPr/>
          <a:lstStyle/>
          <a:p>
            <a:fld id="{3B393531-CFF6-45A6-9D38-E35109C05921}" type="slidenum">
              <a:rPr lang="en-GB" smtClean="0"/>
              <a:t>‹#›</a:t>
            </a:fld>
            <a:endParaRPr lang="en-GB" dirty="0"/>
          </a:p>
        </p:txBody>
      </p:sp>
    </p:spTree>
    <p:extLst>
      <p:ext uri="{BB962C8B-B14F-4D97-AF65-F5344CB8AC3E}">
        <p14:creationId xmlns:p14="http://schemas.microsoft.com/office/powerpoint/2010/main" val="26915093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88B78E-6E64-46D4-AE69-C7F1B5ABF6B8}"/>
              </a:ext>
            </a:extLst>
          </p:cNvPr>
          <p:cNvSpPr>
            <a:spLocks noGrp="1"/>
          </p:cNvSpPr>
          <p:nvPr>
            <p:ph type="dt" sz="half" idx="10"/>
          </p:nvPr>
        </p:nvSpPr>
        <p:spPr/>
        <p:txBody>
          <a:bodyPr/>
          <a:lstStyle/>
          <a:p>
            <a:fld id="{B82A1941-8DCC-4EC5-8DD2-087D023ADCDD}" type="datetimeFigureOut">
              <a:rPr lang="en-GB" smtClean="0"/>
              <a:t>08/06/2018</a:t>
            </a:fld>
            <a:endParaRPr lang="en-GB" dirty="0"/>
          </a:p>
        </p:txBody>
      </p:sp>
      <p:sp>
        <p:nvSpPr>
          <p:cNvPr id="3" name="Footer Placeholder 2">
            <a:extLst>
              <a:ext uri="{FF2B5EF4-FFF2-40B4-BE49-F238E27FC236}">
                <a16:creationId xmlns:a16="http://schemas.microsoft.com/office/drawing/2014/main" id="{4FB18AC0-F399-4FC0-A78D-D6D6F3FC4801}"/>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03EEE32E-D432-4633-B80C-6425B3C94487}"/>
              </a:ext>
            </a:extLst>
          </p:cNvPr>
          <p:cNvSpPr>
            <a:spLocks noGrp="1"/>
          </p:cNvSpPr>
          <p:nvPr>
            <p:ph type="sldNum" sz="quarter" idx="12"/>
          </p:nvPr>
        </p:nvSpPr>
        <p:spPr/>
        <p:txBody>
          <a:bodyPr/>
          <a:lstStyle/>
          <a:p>
            <a:fld id="{3B393531-CFF6-45A6-9D38-E35109C05921}" type="slidenum">
              <a:rPr lang="en-GB" smtClean="0"/>
              <a:t>‹#›</a:t>
            </a:fld>
            <a:endParaRPr lang="en-GB" dirty="0"/>
          </a:p>
        </p:txBody>
      </p:sp>
    </p:spTree>
    <p:extLst>
      <p:ext uri="{BB962C8B-B14F-4D97-AF65-F5344CB8AC3E}">
        <p14:creationId xmlns:p14="http://schemas.microsoft.com/office/powerpoint/2010/main" val="1564740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5A173-C9C2-406B-8CC1-C1EB2CF1E9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4A0E70A-AD10-4841-96B0-3F7BC4B3EE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7588055-CD1C-444D-833B-78AC4DCFE11D}"/>
              </a:ext>
            </a:extLst>
          </p:cNvPr>
          <p:cNvSpPr>
            <a:spLocks noGrp="1"/>
          </p:cNvSpPr>
          <p:nvPr>
            <p:ph type="dt" sz="half" idx="10"/>
          </p:nvPr>
        </p:nvSpPr>
        <p:spPr/>
        <p:txBody>
          <a:bodyPr/>
          <a:lstStyle/>
          <a:p>
            <a:fld id="{D7E6CE53-3198-4D35-BF5B-7C5F05A1D66E}" type="datetimeFigureOut">
              <a:rPr lang="en-GB" smtClean="0"/>
              <a:t>08/06/2018</a:t>
            </a:fld>
            <a:endParaRPr lang="en-GB" dirty="0"/>
          </a:p>
        </p:txBody>
      </p:sp>
      <p:sp>
        <p:nvSpPr>
          <p:cNvPr id="5" name="Footer Placeholder 4">
            <a:extLst>
              <a:ext uri="{FF2B5EF4-FFF2-40B4-BE49-F238E27FC236}">
                <a16:creationId xmlns:a16="http://schemas.microsoft.com/office/drawing/2014/main" id="{91144F23-E71B-4B1C-A4D9-17551B251B9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B28B38C-4628-4F6B-8215-D339CDC9B02D}"/>
              </a:ext>
            </a:extLst>
          </p:cNvPr>
          <p:cNvSpPr>
            <a:spLocks noGrp="1"/>
          </p:cNvSpPr>
          <p:nvPr>
            <p:ph type="sldNum" sz="quarter" idx="12"/>
          </p:nvPr>
        </p:nvSpPr>
        <p:spPr/>
        <p:txBody>
          <a:bodyPr/>
          <a:lstStyle/>
          <a:p>
            <a:fld id="{A434CF25-C977-4706-8381-B4E894E03414}" type="slidenum">
              <a:rPr lang="en-GB" smtClean="0"/>
              <a:t>‹#›</a:t>
            </a:fld>
            <a:endParaRPr lang="en-GB" dirty="0"/>
          </a:p>
        </p:txBody>
      </p:sp>
    </p:spTree>
    <p:extLst>
      <p:ext uri="{BB962C8B-B14F-4D97-AF65-F5344CB8AC3E}">
        <p14:creationId xmlns:p14="http://schemas.microsoft.com/office/powerpoint/2010/main" val="19342984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39C1F-7839-49E3-98EA-323C49F6AE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2E08159-D373-4321-8EE5-14B286C07B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D35B8CB-88EA-4638-9837-D27AA072C0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7E24F3E-C0EB-4CFA-8014-177D078227A2}"/>
              </a:ext>
            </a:extLst>
          </p:cNvPr>
          <p:cNvSpPr>
            <a:spLocks noGrp="1"/>
          </p:cNvSpPr>
          <p:nvPr>
            <p:ph type="dt" sz="half" idx="10"/>
          </p:nvPr>
        </p:nvSpPr>
        <p:spPr/>
        <p:txBody>
          <a:bodyPr/>
          <a:lstStyle/>
          <a:p>
            <a:fld id="{B82A1941-8DCC-4EC5-8DD2-087D023ADCDD}" type="datetimeFigureOut">
              <a:rPr lang="en-GB" smtClean="0"/>
              <a:t>08/06/2018</a:t>
            </a:fld>
            <a:endParaRPr lang="en-GB" dirty="0"/>
          </a:p>
        </p:txBody>
      </p:sp>
      <p:sp>
        <p:nvSpPr>
          <p:cNvPr id="6" name="Footer Placeholder 5">
            <a:extLst>
              <a:ext uri="{FF2B5EF4-FFF2-40B4-BE49-F238E27FC236}">
                <a16:creationId xmlns:a16="http://schemas.microsoft.com/office/drawing/2014/main" id="{1CF5F391-6A14-4E2C-8E2C-4F2028EBC56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7FAB5A0-3CC1-410E-8668-6F6C1137C186}"/>
              </a:ext>
            </a:extLst>
          </p:cNvPr>
          <p:cNvSpPr>
            <a:spLocks noGrp="1"/>
          </p:cNvSpPr>
          <p:nvPr>
            <p:ph type="sldNum" sz="quarter" idx="12"/>
          </p:nvPr>
        </p:nvSpPr>
        <p:spPr/>
        <p:txBody>
          <a:bodyPr/>
          <a:lstStyle/>
          <a:p>
            <a:fld id="{3B393531-CFF6-45A6-9D38-E35109C05921}" type="slidenum">
              <a:rPr lang="en-GB" smtClean="0"/>
              <a:t>‹#›</a:t>
            </a:fld>
            <a:endParaRPr lang="en-GB" dirty="0"/>
          </a:p>
        </p:txBody>
      </p:sp>
    </p:spTree>
    <p:extLst>
      <p:ext uri="{BB962C8B-B14F-4D97-AF65-F5344CB8AC3E}">
        <p14:creationId xmlns:p14="http://schemas.microsoft.com/office/powerpoint/2010/main" val="2023292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87D00-B640-4574-8BE5-FB0FAF29D9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4742FE2-8A37-4EA0-B6E1-220C7EA473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3EC8E6D8-C69F-4D28-B89D-9865609342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FA635A-AD77-410E-AB34-8DB727D39134}"/>
              </a:ext>
            </a:extLst>
          </p:cNvPr>
          <p:cNvSpPr>
            <a:spLocks noGrp="1"/>
          </p:cNvSpPr>
          <p:nvPr>
            <p:ph type="dt" sz="half" idx="10"/>
          </p:nvPr>
        </p:nvSpPr>
        <p:spPr/>
        <p:txBody>
          <a:bodyPr/>
          <a:lstStyle/>
          <a:p>
            <a:fld id="{B82A1941-8DCC-4EC5-8DD2-087D023ADCDD}" type="datetimeFigureOut">
              <a:rPr lang="en-GB" smtClean="0"/>
              <a:t>08/06/2018</a:t>
            </a:fld>
            <a:endParaRPr lang="en-GB" dirty="0"/>
          </a:p>
        </p:txBody>
      </p:sp>
      <p:sp>
        <p:nvSpPr>
          <p:cNvPr id="6" name="Footer Placeholder 5">
            <a:extLst>
              <a:ext uri="{FF2B5EF4-FFF2-40B4-BE49-F238E27FC236}">
                <a16:creationId xmlns:a16="http://schemas.microsoft.com/office/drawing/2014/main" id="{D4F157CF-740F-4E28-9F40-B27EF79BE08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410735-0B70-48E4-830E-40DE55320856}"/>
              </a:ext>
            </a:extLst>
          </p:cNvPr>
          <p:cNvSpPr>
            <a:spLocks noGrp="1"/>
          </p:cNvSpPr>
          <p:nvPr>
            <p:ph type="sldNum" sz="quarter" idx="12"/>
          </p:nvPr>
        </p:nvSpPr>
        <p:spPr/>
        <p:txBody>
          <a:bodyPr/>
          <a:lstStyle/>
          <a:p>
            <a:fld id="{3B393531-CFF6-45A6-9D38-E35109C05921}" type="slidenum">
              <a:rPr lang="en-GB" smtClean="0"/>
              <a:t>‹#›</a:t>
            </a:fld>
            <a:endParaRPr lang="en-GB" dirty="0"/>
          </a:p>
        </p:txBody>
      </p:sp>
    </p:spTree>
    <p:extLst>
      <p:ext uri="{BB962C8B-B14F-4D97-AF65-F5344CB8AC3E}">
        <p14:creationId xmlns:p14="http://schemas.microsoft.com/office/powerpoint/2010/main" val="20328806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8D28C-E69E-4F69-8AA6-A35FA8A4844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28820E3-41C4-4CE5-88D4-47265D95135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A24ADE-C987-4FC3-B626-3D1FCFE34A10}"/>
              </a:ext>
            </a:extLst>
          </p:cNvPr>
          <p:cNvSpPr>
            <a:spLocks noGrp="1"/>
          </p:cNvSpPr>
          <p:nvPr>
            <p:ph type="dt" sz="half" idx="10"/>
          </p:nvPr>
        </p:nvSpPr>
        <p:spPr/>
        <p:txBody>
          <a:bodyPr/>
          <a:lstStyle/>
          <a:p>
            <a:fld id="{B82A1941-8DCC-4EC5-8DD2-087D023ADCDD}" type="datetimeFigureOut">
              <a:rPr lang="en-GB" smtClean="0"/>
              <a:t>08/06/2018</a:t>
            </a:fld>
            <a:endParaRPr lang="en-GB" dirty="0"/>
          </a:p>
        </p:txBody>
      </p:sp>
      <p:sp>
        <p:nvSpPr>
          <p:cNvPr id="5" name="Footer Placeholder 4">
            <a:extLst>
              <a:ext uri="{FF2B5EF4-FFF2-40B4-BE49-F238E27FC236}">
                <a16:creationId xmlns:a16="http://schemas.microsoft.com/office/drawing/2014/main" id="{C5E749D7-99EE-4250-8256-8C5B3918450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43AEF4A-A30F-44A9-AC98-47B300768064}"/>
              </a:ext>
            </a:extLst>
          </p:cNvPr>
          <p:cNvSpPr>
            <a:spLocks noGrp="1"/>
          </p:cNvSpPr>
          <p:nvPr>
            <p:ph type="sldNum" sz="quarter" idx="12"/>
          </p:nvPr>
        </p:nvSpPr>
        <p:spPr/>
        <p:txBody>
          <a:bodyPr/>
          <a:lstStyle/>
          <a:p>
            <a:fld id="{3B393531-CFF6-45A6-9D38-E35109C05921}" type="slidenum">
              <a:rPr lang="en-GB" smtClean="0"/>
              <a:t>‹#›</a:t>
            </a:fld>
            <a:endParaRPr lang="en-GB" dirty="0"/>
          </a:p>
        </p:txBody>
      </p:sp>
    </p:spTree>
    <p:extLst>
      <p:ext uri="{BB962C8B-B14F-4D97-AF65-F5344CB8AC3E}">
        <p14:creationId xmlns:p14="http://schemas.microsoft.com/office/powerpoint/2010/main" val="19066513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2D6967-B528-4140-94C2-5A0B27140A2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DD99EA-BCC3-4AB2-ACFA-1C085016C06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8EB94E-886C-4270-A26A-A7D6B2635522}"/>
              </a:ext>
            </a:extLst>
          </p:cNvPr>
          <p:cNvSpPr>
            <a:spLocks noGrp="1"/>
          </p:cNvSpPr>
          <p:nvPr>
            <p:ph type="dt" sz="half" idx="10"/>
          </p:nvPr>
        </p:nvSpPr>
        <p:spPr/>
        <p:txBody>
          <a:bodyPr/>
          <a:lstStyle/>
          <a:p>
            <a:fld id="{B82A1941-8DCC-4EC5-8DD2-087D023ADCDD}" type="datetimeFigureOut">
              <a:rPr lang="en-GB" smtClean="0"/>
              <a:t>08/06/2018</a:t>
            </a:fld>
            <a:endParaRPr lang="en-GB" dirty="0"/>
          </a:p>
        </p:txBody>
      </p:sp>
      <p:sp>
        <p:nvSpPr>
          <p:cNvPr id="5" name="Footer Placeholder 4">
            <a:extLst>
              <a:ext uri="{FF2B5EF4-FFF2-40B4-BE49-F238E27FC236}">
                <a16:creationId xmlns:a16="http://schemas.microsoft.com/office/drawing/2014/main" id="{6B37FACE-77CD-4A23-A77E-19D1AAACE2E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4A3AFD4-E1E6-425C-9F4F-E6B7B9BE2A50}"/>
              </a:ext>
            </a:extLst>
          </p:cNvPr>
          <p:cNvSpPr>
            <a:spLocks noGrp="1"/>
          </p:cNvSpPr>
          <p:nvPr>
            <p:ph type="sldNum" sz="quarter" idx="12"/>
          </p:nvPr>
        </p:nvSpPr>
        <p:spPr/>
        <p:txBody>
          <a:bodyPr/>
          <a:lstStyle/>
          <a:p>
            <a:fld id="{3B393531-CFF6-45A6-9D38-E35109C05921}" type="slidenum">
              <a:rPr lang="en-GB" smtClean="0"/>
              <a:t>‹#›</a:t>
            </a:fld>
            <a:endParaRPr lang="en-GB" dirty="0"/>
          </a:p>
        </p:txBody>
      </p:sp>
    </p:spTree>
    <p:extLst>
      <p:ext uri="{BB962C8B-B14F-4D97-AF65-F5344CB8AC3E}">
        <p14:creationId xmlns:p14="http://schemas.microsoft.com/office/powerpoint/2010/main" val="755287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608D1-BAB5-4096-8747-B259F290C5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D17DB8-D0EA-4BE4-8FBA-1A37946C16A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B1C11ED-7646-4D93-BFA5-8671E5A32D2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B94788B-4406-457F-AABD-E9466DED67BB}"/>
              </a:ext>
            </a:extLst>
          </p:cNvPr>
          <p:cNvSpPr>
            <a:spLocks noGrp="1"/>
          </p:cNvSpPr>
          <p:nvPr>
            <p:ph type="dt" sz="half" idx="10"/>
          </p:nvPr>
        </p:nvSpPr>
        <p:spPr/>
        <p:txBody>
          <a:bodyPr/>
          <a:lstStyle/>
          <a:p>
            <a:fld id="{D7E6CE53-3198-4D35-BF5B-7C5F05A1D66E}" type="datetimeFigureOut">
              <a:rPr lang="en-GB" smtClean="0"/>
              <a:t>08/06/2018</a:t>
            </a:fld>
            <a:endParaRPr lang="en-GB" dirty="0"/>
          </a:p>
        </p:txBody>
      </p:sp>
      <p:sp>
        <p:nvSpPr>
          <p:cNvPr id="6" name="Footer Placeholder 5">
            <a:extLst>
              <a:ext uri="{FF2B5EF4-FFF2-40B4-BE49-F238E27FC236}">
                <a16:creationId xmlns:a16="http://schemas.microsoft.com/office/drawing/2014/main" id="{889881D2-E989-4D7B-80E8-C64D942189D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6FE39E6-CBF2-46B3-9673-93FBF42F7737}"/>
              </a:ext>
            </a:extLst>
          </p:cNvPr>
          <p:cNvSpPr>
            <a:spLocks noGrp="1"/>
          </p:cNvSpPr>
          <p:nvPr>
            <p:ph type="sldNum" sz="quarter" idx="12"/>
          </p:nvPr>
        </p:nvSpPr>
        <p:spPr/>
        <p:txBody>
          <a:bodyPr/>
          <a:lstStyle/>
          <a:p>
            <a:fld id="{A434CF25-C977-4706-8381-B4E894E03414}" type="slidenum">
              <a:rPr lang="en-GB" smtClean="0"/>
              <a:t>‹#›</a:t>
            </a:fld>
            <a:endParaRPr lang="en-GB" dirty="0"/>
          </a:p>
        </p:txBody>
      </p:sp>
    </p:spTree>
    <p:extLst>
      <p:ext uri="{BB962C8B-B14F-4D97-AF65-F5344CB8AC3E}">
        <p14:creationId xmlns:p14="http://schemas.microsoft.com/office/powerpoint/2010/main" val="145694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C296C-45FD-4179-8830-6BCCED5871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7CDCE5-2586-4E6B-B7DE-E36495FB64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BBBE2A8-DCDE-4132-8E19-06BBE3701D9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0106180-07C6-4798-AAC6-910C5B7967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9E93421-44AA-46B8-AC8A-00AF601FC3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75ED07A-0FC0-4E72-87EA-966A17D4D08A}"/>
              </a:ext>
            </a:extLst>
          </p:cNvPr>
          <p:cNvSpPr>
            <a:spLocks noGrp="1"/>
          </p:cNvSpPr>
          <p:nvPr>
            <p:ph type="dt" sz="half" idx="10"/>
          </p:nvPr>
        </p:nvSpPr>
        <p:spPr/>
        <p:txBody>
          <a:bodyPr/>
          <a:lstStyle/>
          <a:p>
            <a:fld id="{D7E6CE53-3198-4D35-BF5B-7C5F05A1D66E}" type="datetimeFigureOut">
              <a:rPr lang="en-GB" smtClean="0"/>
              <a:t>08/06/2018</a:t>
            </a:fld>
            <a:endParaRPr lang="en-GB" dirty="0"/>
          </a:p>
        </p:txBody>
      </p:sp>
      <p:sp>
        <p:nvSpPr>
          <p:cNvPr id="8" name="Footer Placeholder 7">
            <a:extLst>
              <a:ext uri="{FF2B5EF4-FFF2-40B4-BE49-F238E27FC236}">
                <a16:creationId xmlns:a16="http://schemas.microsoft.com/office/drawing/2014/main" id="{09BDD5D7-7545-41A0-A540-1ADEAB6673D8}"/>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D6FA6AD2-0894-4857-9C39-9C53E1E314E2}"/>
              </a:ext>
            </a:extLst>
          </p:cNvPr>
          <p:cNvSpPr>
            <a:spLocks noGrp="1"/>
          </p:cNvSpPr>
          <p:nvPr>
            <p:ph type="sldNum" sz="quarter" idx="12"/>
          </p:nvPr>
        </p:nvSpPr>
        <p:spPr/>
        <p:txBody>
          <a:bodyPr/>
          <a:lstStyle/>
          <a:p>
            <a:fld id="{A434CF25-C977-4706-8381-B4E894E03414}" type="slidenum">
              <a:rPr lang="en-GB" smtClean="0"/>
              <a:t>‹#›</a:t>
            </a:fld>
            <a:endParaRPr lang="en-GB" dirty="0"/>
          </a:p>
        </p:txBody>
      </p:sp>
    </p:spTree>
    <p:extLst>
      <p:ext uri="{BB962C8B-B14F-4D97-AF65-F5344CB8AC3E}">
        <p14:creationId xmlns:p14="http://schemas.microsoft.com/office/powerpoint/2010/main" val="4149719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8DF38-4D2B-4233-B44F-31838FB5208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998F9B0-ADD5-4ED0-964C-8DB20FABC613}"/>
              </a:ext>
            </a:extLst>
          </p:cNvPr>
          <p:cNvSpPr>
            <a:spLocks noGrp="1"/>
          </p:cNvSpPr>
          <p:nvPr>
            <p:ph type="dt" sz="half" idx="10"/>
          </p:nvPr>
        </p:nvSpPr>
        <p:spPr/>
        <p:txBody>
          <a:bodyPr/>
          <a:lstStyle/>
          <a:p>
            <a:fld id="{D7E6CE53-3198-4D35-BF5B-7C5F05A1D66E}" type="datetimeFigureOut">
              <a:rPr lang="en-GB" smtClean="0"/>
              <a:t>08/06/2018</a:t>
            </a:fld>
            <a:endParaRPr lang="en-GB" dirty="0"/>
          </a:p>
        </p:txBody>
      </p:sp>
      <p:sp>
        <p:nvSpPr>
          <p:cNvPr id="4" name="Footer Placeholder 3">
            <a:extLst>
              <a:ext uri="{FF2B5EF4-FFF2-40B4-BE49-F238E27FC236}">
                <a16:creationId xmlns:a16="http://schemas.microsoft.com/office/drawing/2014/main" id="{9BA13A98-4BE0-4A7F-9644-F7118E5C2D1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BC9EFCF-676B-427F-8107-0FB356B57F57}"/>
              </a:ext>
            </a:extLst>
          </p:cNvPr>
          <p:cNvSpPr>
            <a:spLocks noGrp="1"/>
          </p:cNvSpPr>
          <p:nvPr>
            <p:ph type="sldNum" sz="quarter" idx="12"/>
          </p:nvPr>
        </p:nvSpPr>
        <p:spPr/>
        <p:txBody>
          <a:bodyPr/>
          <a:lstStyle/>
          <a:p>
            <a:fld id="{A434CF25-C977-4706-8381-B4E894E03414}" type="slidenum">
              <a:rPr lang="en-GB" smtClean="0"/>
              <a:t>‹#›</a:t>
            </a:fld>
            <a:endParaRPr lang="en-GB" dirty="0"/>
          </a:p>
        </p:txBody>
      </p:sp>
    </p:spTree>
    <p:extLst>
      <p:ext uri="{BB962C8B-B14F-4D97-AF65-F5344CB8AC3E}">
        <p14:creationId xmlns:p14="http://schemas.microsoft.com/office/powerpoint/2010/main" val="146272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3DBAE7-CB97-4727-8AC3-7843E42B4B23}"/>
              </a:ext>
            </a:extLst>
          </p:cNvPr>
          <p:cNvSpPr>
            <a:spLocks noGrp="1"/>
          </p:cNvSpPr>
          <p:nvPr>
            <p:ph type="dt" sz="half" idx="10"/>
          </p:nvPr>
        </p:nvSpPr>
        <p:spPr/>
        <p:txBody>
          <a:bodyPr/>
          <a:lstStyle/>
          <a:p>
            <a:fld id="{D7E6CE53-3198-4D35-BF5B-7C5F05A1D66E}" type="datetimeFigureOut">
              <a:rPr lang="en-GB" smtClean="0"/>
              <a:t>08/06/2018</a:t>
            </a:fld>
            <a:endParaRPr lang="en-GB" dirty="0"/>
          </a:p>
        </p:txBody>
      </p:sp>
      <p:sp>
        <p:nvSpPr>
          <p:cNvPr id="3" name="Footer Placeholder 2">
            <a:extLst>
              <a:ext uri="{FF2B5EF4-FFF2-40B4-BE49-F238E27FC236}">
                <a16:creationId xmlns:a16="http://schemas.microsoft.com/office/drawing/2014/main" id="{9345A4FB-A930-4938-8408-71C4C6BB8568}"/>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CDC2B57-0EA2-4078-9083-D131A7444DFE}"/>
              </a:ext>
            </a:extLst>
          </p:cNvPr>
          <p:cNvSpPr>
            <a:spLocks noGrp="1"/>
          </p:cNvSpPr>
          <p:nvPr>
            <p:ph type="sldNum" sz="quarter" idx="12"/>
          </p:nvPr>
        </p:nvSpPr>
        <p:spPr/>
        <p:txBody>
          <a:bodyPr/>
          <a:lstStyle/>
          <a:p>
            <a:fld id="{A434CF25-C977-4706-8381-B4E894E03414}" type="slidenum">
              <a:rPr lang="en-GB" smtClean="0"/>
              <a:t>‹#›</a:t>
            </a:fld>
            <a:endParaRPr lang="en-GB" dirty="0"/>
          </a:p>
        </p:txBody>
      </p:sp>
    </p:spTree>
    <p:extLst>
      <p:ext uri="{BB962C8B-B14F-4D97-AF65-F5344CB8AC3E}">
        <p14:creationId xmlns:p14="http://schemas.microsoft.com/office/powerpoint/2010/main" val="1605699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9F4D3-D528-44EC-9DC2-4681B7B5FA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552C936-EE0E-4CC3-A957-F1F16D8DB2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790303C-DB9F-447D-8D2C-6F4AB9188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3FF5FB4-8868-452C-8A62-DC62D46B6A7A}"/>
              </a:ext>
            </a:extLst>
          </p:cNvPr>
          <p:cNvSpPr>
            <a:spLocks noGrp="1"/>
          </p:cNvSpPr>
          <p:nvPr>
            <p:ph type="dt" sz="half" idx="10"/>
          </p:nvPr>
        </p:nvSpPr>
        <p:spPr/>
        <p:txBody>
          <a:bodyPr/>
          <a:lstStyle/>
          <a:p>
            <a:fld id="{D7E6CE53-3198-4D35-BF5B-7C5F05A1D66E}" type="datetimeFigureOut">
              <a:rPr lang="en-GB" smtClean="0"/>
              <a:t>08/06/2018</a:t>
            </a:fld>
            <a:endParaRPr lang="en-GB" dirty="0"/>
          </a:p>
        </p:txBody>
      </p:sp>
      <p:sp>
        <p:nvSpPr>
          <p:cNvPr id="6" name="Footer Placeholder 5">
            <a:extLst>
              <a:ext uri="{FF2B5EF4-FFF2-40B4-BE49-F238E27FC236}">
                <a16:creationId xmlns:a16="http://schemas.microsoft.com/office/drawing/2014/main" id="{428FBC2A-ABB9-4CDA-BC44-3BC5EE04286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1362516-4FC3-4009-BE2B-0F57065D1FF7}"/>
              </a:ext>
            </a:extLst>
          </p:cNvPr>
          <p:cNvSpPr>
            <a:spLocks noGrp="1"/>
          </p:cNvSpPr>
          <p:nvPr>
            <p:ph type="sldNum" sz="quarter" idx="12"/>
          </p:nvPr>
        </p:nvSpPr>
        <p:spPr/>
        <p:txBody>
          <a:bodyPr/>
          <a:lstStyle/>
          <a:p>
            <a:fld id="{A434CF25-C977-4706-8381-B4E894E03414}" type="slidenum">
              <a:rPr lang="en-GB" smtClean="0"/>
              <a:t>‹#›</a:t>
            </a:fld>
            <a:endParaRPr lang="en-GB" dirty="0"/>
          </a:p>
        </p:txBody>
      </p:sp>
    </p:spTree>
    <p:extLst>
      <p:ext uri="{BB962C8B-B14F-4D97-AF65-F5344CB8AC3E}">
        <p14:creationId xmlns:p14="http://schemas.microsoft.com/office/powerpoint/2010/main" val="3511439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39333-15FD-43F3-8583-7474A61ACE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57F15A6-680E-4816-B24C-6F1D5AA1C2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7AD620E7-E996-40D1-809F-A6FE93C56D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4B6DF68-4A91-417A-902A-C5116EDA7C61}"/>
              </a:ext>
            </a:extLst>
          </p:cNvPr>
          <p:cNvSpPr>
            <a:spLocks noGrp="1"/>
          </p:cNvSpPr>
          <p:nvPr>
            <p:ph type="dt" sz="half" idx="10"/>
          </p:nvPr>
        </p:nvSpPr>
        <p:spPr/>
        <p:txBody>
          <a:bodyPr/>
          <a:lstStyle/>
          <a:p>
            <a:fld id="{D7E6CE53-3198-4D35-BF5B-7C5F05A1D66E}" type="datetimeFigureOut">
              <a:rPr lang="en-GB" smtClean="0"/>
              <a:t>08/06/2018</a:t>
            </a:fld>
            <a:endParaRPr lang="en-GB" dirty="0"/>
          </a:p>
        </p:txBody>
      </p:sp>
      <p:sp>
        <p:nvSpPr>
          <p:cNvPr id="6" name="Footer Placeholder 5">
            <a:extLst>
              <a:ext uri="{FF2B5EF4-FFF2-40B4-BE49-F238E27FC236}">
                <a16:creationId xmlns:a16="http://schemas.microsoft.com/office/drawing/2014/main" id="{0866C88D-D296-4F11-80D1-4422DBDCE76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98CE0D0-CBB7-4333-B440-F6DA6A8D6331}"/>
              </a:ext>
            </a:extLst>
          </p:cNvPr>
          <p:cNvSpPr>
            <a:spLocks noGrp="1"/>
          </p:cNvSpPr>
          <p:nvPr>
            <p:ph type="sldNum" sz="quarter" idx="12"/>
          </p:nvPr>
        </p:nvSpPr>
        <p:spPr/>
        <p:txBody>
          <a:bodyPr/>
          <a:lstStyle/>
          <a:p>
            <a:fld id="{A434CF25-C977-4706-8381-B4E894E03414}" type="slidenum">
              <a:rPr lang="en-GB" smtClean="0"/>
              <a:t>‹#›</a:t>
            </a:fld>
            <a:endParaRPr lang="en-GB" dirty="0"/>
          </a:p>
        </p:txBody>
      </p:sp>
    </p:spTree>
    <p:extLst>
      <p:ext uri="{BB962C8B-B14F-4D97-AF65-F5344CB8AC3E}">
        <p14:creationId xmlns:p14="http://schemas.microsoft.com/office/powerpoint/2010/main" val="2841402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11A11E-4B43-4AFB-9069-AC4A2DC8E3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76F89A-C702-41C3-B0C6-6A05C75A1C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CE6765-9B73-4AEC-899C-77218DC175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E6CE53-3198-4D35-BF5B-7C5F05A1D66E}" type="datetimeFigureOut">
              <a:rPr lang="en-GB" smtClean="0"/>
              <a:t>08/06/2018</a:t>
            </a:fld>
            <a:endParaRPr lang="en-GB" dirty="0"/>
          </a:p>
        </p:txBody>
      </p:sp>
      <p:sp>
        <p:nvSpPr>
          <p:cNvPr id="5" name="Footer Placeholder 4">
            <a:extLst>
              <a:ext uri="{FF2B5EF4-FFF2-40B4-BE49-F238E27FC236}">
                <a16:creationId xmlns:a16="http://schemas.microsoft.com/office/drawing/2014/main" id="{607E259A-EB71-451B-9313-8CBD66F8AC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2BDA4917-E2E9-4FEC-AB43-3D6F220B5B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34CF25-C977-4706-8381-B4E894E03414}" type="slidenum">
              <a:rPr lang="en-GB" smtClean="0"/>
              <a:t>‹#›</a:t>
            </a:fld>
            <a:endParaRPr lang="en-GB" dirty="0"/>
          </a:p>
        </p:txBody>
      </p:sp>
    </p:spTree>
    <p:extLst>
      <p:ext uri="{BB962C8B-B14F-4D97-AF65-F5344CB8AC3E}">
        <p14:creationId xmlns:p14="http://schemas.microsoft.com/office/powerpoint/2010/main" val="3528781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B97E9F-3C7B-4011-85E5-F245F32A9C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57DE64-7B0B-41C6-A58A-CF594D31C8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5F143D-9D17-4130-B604-B0BE2B707D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EDBCD-220E-4F17-8682-1EAF4C58B414}" type="datetimeFigureOut">
              <a:rPr lang="en-GB" smtClean="0"/>
              <a:t>08/06/2018</a:t>
            </a:fld>
            <a:endParaRPr lang="en-GB" dirty="0"/>
          </a:p>
        </p:txBody>
      </p:sp>
      <p:sp>
        <p:nvSpPr>
          <p:cNvPr id="5" name="Footer Placeholder 4">
            <a:extLst>
              <a:ext uri="{FF2B5EF4-FFF2-40B4-BE49-F238E27FC236}">
                <a16:creationId xmlns:a16="http://schemas.microsoft.com/office/drawing/2014/main" id="{24CBB015-296C-4C83-9DFA-E102BE35F6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87B11C28-945B-4793-9A29-ADE118F0E4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B0C39E-9A76-442A-8FB6-5F0D5665641D}" type="slidenum">
              <a:rPr lang="en-GB" smtClean="0"/>
              <a:t>‹#›</a:t>
            </a:fld>
            <a:endParaRPr lang="en-GB" dirty="0"/>
          </a:p>
        </p:txBody>
      </p:sp>
    </p:spTree>
    <p:extLst>
      <p:ext uri="{BB962C8B-B14F-4D97-AF65-F5344CB8AC3E}">
        <p14:creationId xmlns:p14="http://schemas.microsoft.com/office/powerpoint/2010/main" val="37593056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B95951-EE67-47D5-B760-86BBF825C2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67A35F-576E-4B7C-8E72-27696BCADC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37B101-4291-4B00-A379-646374F743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2A1941-8DCC-4EC5-8DD2-087D023ADCDD}" type="datetimeFigureOut">
              <a:rPr lang="en-GB" smtClean="0"/>
              <a:t>08/06/2018</a:t>
            </a:fld>
            <a:endParaRPr lang="en-GB" dirty="0"/>
          </a:p>
        </p:txBody>
      </p:sp>
      <p:sp>
        <p:nvSpPr>
          <p:cNvPr id="5" name="Footer Placeholder 4">
            <a:extLst>
              <a:ext uri="{FF2B5EF4-FFF2-40B4-BE49-F238E27FC236}">
                <a16:creationId xmlns:a16="http://schemas.microsoft.com/office/drawing/2014/main" id="{F29082B3-A74B-447F-BE52-68335ACEFF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325522F-6B57-4FC4-B14C-94763000A8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393531-CFF6-45A6-9D38-E35109C05921}" type="slidenum">
              <a:rPr lang="en-GB" smtClean="0"/>
              <a:t>‹#›</a:t>
            </a:fld>
            <a:endParaRPr lang="en-GB" dirty="0"/>
          </a:p>
        </p:txBody>
      </p:sp>
    </p:spTree>
    <p:extLst>
      <p:ext uri="{BB962C8B-B14F-4D97-AF65-F5344CB8AC3E}">
        <p14:creationId xmlns:p14="http://schemas.microsoft.com/office/powerpoint/2010/main" val="37909455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1AC25-A7D0-4B7D-BCEA-065AD71A9220}"/>
              </a:ext>
            </a:extLst>
          </p:cNvPr>
          <p:cNvSpPr>
            <a:spLocks noGrp="1"/>
          </p:cNvSpPr>
          <p:nvPr>
            <p:ph type="ctrTitle"/>
          </p:nvPr>
        </p:nvSpPr>
        <p:spPr/>
        <p:txBody>
          <a:bodyPr>
            <a:normAutofit/>
          </a:bodyPr>
          <a:lstStyle/>
          <a:p>
            <a:r>
              <a:rPr lang="en-GB" sz="4000" dirty="0"/>
              <a:t>A personal view of the growing importance of teacher training in VET</a:t>
            </a:r>
            <a:br>
              <a:rPr lang="en-GB" dirty="0"/>
            </a:br>
            <a:endParaRPr lang="en-GB" dirty="0"/>
          </a:p>
        </p:txBody>
      </p:sp>
      <p:sp>
        <p:nvSpPr>
          <p:cNvPr id="3" name="Subtitle 2">
            <a:extLst>
              <a:ext uri="{FF2B5EF4-FFF2-40B4-BE49-F238E27FC236}">
                <a16:creationId xmlns:a16="http://schemas.microsoft.com/office/drawing/2014/main" id="{30B4594E-6C5A-435F-AD60-7B57585ABCAF}"/>
              </a:ext>
            </a:extLst>
          </p:cNvPr>
          <p:cNvSpPr>
            <a:spLocks noGrp="1"/>
          </p:cNvSpPr>
          <p:nvPr>
            <p:ph type="subTitle" idx="1"/>
          </p:nvPr>
        </p:nvSpPr>
        <p:spPr/>
        <p:txBody>
          <a:bodyPr/>
          <a:lstStyle/>
          <a:p>
            <a:r>
              <a:rPr lang="en-GB" dirty="0"/>
              <a:t>Robin Shreeve</a:t>
            </a:r>
          </a:p>
          <a:p>
            <a:r>
              <a:rPr lang="en-GB" sz="1600" dirty="0"/>
              <a:t>Former CEO of Skills Australia, TAFE Western Sydney / OTEN, City of Westminster College, TAFE NSW North Coast institute</a:t>
            </a:r>
          </a:p>
          <a:p>
            <a:r>
              <a:rPr lang="en-GB" sz="2200" dirty="0"/>
              <a:t>Keynote address, ACDEVEG </a:t>
            </a:r>
            <a:r>
              <a:rPr lang="en-GB" sz="2200"/>
              <a:t>2017 conference</a:t>
            </a:r>
            <a:endParaRPr lang="en-GB" sz="2200" dirty="0"/>
          </a:p>
        </p:txBody>
      </p:sp>
    </p:spTree>
    <p:extLst>
      <p:ext uri="{BB962C8B-B14F-4D97-AF65-F5344CB8AC3E}">
        <p14:creationId xmlns:p14="http://schemas.microsoft.com/office/powerpoint/2010/main" val="3806068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06E98E-959C-4826-A74B-D88AF366C0DF}"/>
              </a:ext>
            </a:extLst>
          </p:cNvPr>
          <p:cNvPicPr>
            <a:picLocks noChangeAspect="1"/>
          </p:cNvPicPr>
          <p:nvPr/>
        </p:nvPicPr>
        <p:blipFill>
          <a:blip r:embed="rId2"/>
          <a:stretch>
            <a:fillRect/>
          </a:stretch>
        </p:blipFill>
        <p:spPr>
          <a:xfrm>
            <a:off x="1261341" y="599068"/>
            <a:ext cx="9669317" cy="5688000"/>
          </a:xfrm>
          <a:prstGeom prst="rect">
            <a:avLst/>
          </a:prstGeom>
        </p:spPr>
      </p:pic>
    </p:spTree>
    <p:extLst>
      <p:ext uri="{BB962C8B-B14F-4D97-AF65-F5344CB8AC3E}">
        <p14:creationId xmlns:p14="http://schemas.microsoft.com/office/powerpoint/2010/main" val="2354178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785689-DB83-4998-9AB9-6DBB05AF2D88}"/>
              </a:ext>
            </a:extLst>
          </p:cNvPr>
          <p:cNvPicPr>
            <a:picLocks noChangeAspect="1"/>
          </p:cNvPicPr>
          <p:nvPr/>
        </p:nvPicPr>
        <p:blipFill>
          <a:blip r:embed="rId3"/>
          <a:stretch>
            <a:fillRect/>
          </a:stretch>
        </p:blipFill>
        <p:spPr>
          <a:xfrm>
            <a:off x="640672" y="1314079"/>
            <a:ext cx="11121733" cy="3888000"/>
          </a:xfrm>
          <a:prstGeom prst="rect">
            <a:avLst/>
          </a:prstGeom>
        </p:spPr>
      </p:pic>
    </p:spTree>
    <p:extLst>
      <p:ext uri="{BB962C8B-B14F-4D97-AF65-F5344CB8AC3E}">
        <p14:creationId xmlns:p14="http://schemas.microsoft.com/office/powerpoint/2010/main" val="4134657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032A1C-FEC7-456F-A4A4-A62646B7F8E2}"/>
              </a:ext>
            </a:extLst>
          </p:cNvPr>
          <p:cNvPicPr>
            <a:picLocks noChangeAspect="1"/>
          </p:cNvPicPr>
          <p:nvPr/>
        </p:nvPicPr>
        <p:blipFill>
          <a:blip r:embed="rId2"/>
          <a:stretch>
            <a:fillRect/>
          </a:stretch>
        </p:blipFill>
        <p:spPr>
          <a:xfrm>
            <a:off x="923308" y="1383037"/>
            <a:ext cx="10345383" cy="3852000"/>
          </a:xfrm>
          <a:prstGeom prst="rect">
            <a:avLst/>
          </a:prstGeom>
        </p:spPr>
      </p:pic>
    </p:spTree>
    <p:extLst>
      <p:ext uri="{BB962C8B-B14F-4D97-AF65-F5344CB8AC3E}">
        <p14:creationId xmlns:p14="http://schemas.microsoft.com/office/powerpoint/2010/main" val="3099549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770BD-DEA1-4B5D-8210-7927699CD50E}"/>
              </a:ext>
            </a:extLst>
          </p:cNvPr>
          <p:cNvSpPr>
            <a:spLocks noGrp="1"/>
          </p:cNvSpPr>
          <p:nvPr>
            <p:ph type="title"/>
          </p:nvPr>
        </p:nvSpPr>
        <p:spPr>
          <a:xfrm>
            <a:off x="838200" y="24437"/>
            <a:ext cx="10515600" cy="1325563"/>
          </a:xfrm>
        </p:spPr>
        <p:txBody>
          <a:bodyPr>
            <a:normAutofit/>
          </a:bodyPr>
          <a:lstStyle/>
          <a:p>
            <a:pPr algn="ctr"/>
            <a:r>
              <a:rPr lang="en-GB" sz="3200" b="1" dirty="0"/>
              <a:t>TAFE NSW has lost 38% of its FTE teachers in 4 years</a:t>
            </a:r>
          </a:p>
        </p:txBody>
      </p:sp>
      <p:pic>
        <p:nvPicPr>
          <p:cNvPr id="4" name="Content Placeholder 3">
            <a:extLst>
              <a:ext uri="{FF2B5EF4-FFF2-40B4-BE49-F238E27FC236}">
                <a16:creationId xmlns:a16="http://schemas.microsoft.com/office/drawing/2014/main" id="{4B76C881-BA65-49FF-89D5-2595E3B5D90F}"/>
              </a:ext>
            </a:extLst>
          </p:cNvPr>
          <p:cNvPicPr>
            <a:picLocks noGrp="1" noChangeAspect="1"/>
          </p:cNvPicPr>
          <p:nvPr>
            <p:ph idx="1"/>
          </p:nvPr>
        </p:nvPicPr>
        <p:blipFill>
          <a:blip r:embed="rId3"/>
          <a:stretch>
            <a:fillRect/>
          </a:stretch>
        </p:blipFill>
        <p:spPr>
          <a:xfrm>
            <a:off x="2604840" y="1350000"/>
            <a:ext cx="6982320" cy="5508000"/>
          </a:xfrm>
          <a:prstGeom prst="rect">
            <a:avLst/>
          </a:prstGeom>
        </p:spPr>
      </p:pic>
    </p:spTree>
    <p:extLst>
      <p:ext uri="{BB962C8B-B14F-4D97-AF65-F5344CB8AC3E}">
        <p14:creationId xmlns:p14="http://schemas.microsoft.com/office/powerpoint/2010/main" val="1682180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BE35F-C6C9-4818-9C0B-7AD0E55FE5CA}"/>
              </a:ext>
            </a:extLst>
          </p:cNvPr>
          <p:cNvSpPr>
            <a:spLocks noGrp="1"/>
          </p:cNvSpPr>
          <p:nvPr>
            <p:ph type="title"/>
          </p:nvPr>
        </p:nvSpPr>
        <p:spPr/>
        <p:txBody>
          <a:bodyPr>
            <a:normAutofit/>
          </a:bodyPr>
          <a:lstStyle/>
          <a:p>
            <a:r>
              <a:rPr lang="en-GB" sz="3200" dirty="0"/>
              <a:t>Current VET especially TAFE teaching and assessing workforce</a:t>
            </a:r>
          </a:p>
        </p:txBody>
      </p:sp>
      <p:sp>
        <p:nvSpPr>
          <p:cNvPr id="3" name="Content Placeholder 2">
            <a:extLst>
              <a:ext uri="{FF2B5EF4-FFF2-40B4-BE49-F238E27FC236}">
                <a16:creationId xmlns:a16="http://schemas.microsoft.com/office/drawing/2014/main" id="{977BCC9F-C572-4306-8045-5E85DBDFAC42}"/>
              </a:ext>
            </a:extLst>
          </p:cNvPr>
          <p:cNvSpPr>
            <a:spLocks noGrp="1"/>
          </p:cNvSpPr>
          <p:nvPr>
            <p:ph idx="1"/>
          </p:nvPr>
        </p:nvSpPr>
        <p:spPr/>
        <p:txBody>
          <a:bodyPr>
            <a:normAutofit fontScale="92500" lnSpcReduction="10000"/>
          </a:bodyPr>
          <a:lstStyle/>
          <a:p>
            <a:r>
              <a:rPr lang="en-GB" dirty="0"/>
              <a:t>Older than most comparable workforces – lot of people in 50s, 60s and older</a:t>
            </a:r>
          </a:p>
          <a:p>
            <a:endParaRPr lang="en-GB" dirty="0"/>
          </a:p>
          <a:p>
            <a:r>
              <a:rPr lang="en-GB" dirty="0"/>
              <a:t>More casual </a:t>
            </a:r>
          </a:p>
          <a:p>
            <a:endParaRPr lang="en-GB" dirty="0"/>
          </a:p>
          <a:p>
            <a:r>
              <a:rPr lang="en-GB" dirty="0"/>
              <a:t>Been around longer</a:t>
            </a:r>
          </a:p>
          <a:p>
            <a:endParaRPr lang="en-GB" dirty="0"/>
          </a:p>
          <a:p>
            <a:r>
              <a:rPr lang="en-GB" dirty="0"/>
              <a:t>Not intending to retire</a:t>
            </a:r>
          </a:p>
          <a:p>
            <a:endParaRPr lang="en-GB" dirty="0"/>
          </a:p>
          <a:p>
            <a:r>
              <a:rPr lang="en-GB" dirty="0"/>
              <a:t>Getting smaller (TAFE NSW lost over 4,000 teachers in last 5 years)</a:t>
            </a:r>
          </a:p>
        </p:txBody>
      </p:sp>
    </p:spTree>
    <p:extLst>
      <p:ext uri="{BB962C8B-B14F-4D97-AF65-F5344CB8AC3E}">
        <p14:creationId xmlns:p14="http://schemas.microsoft.com/office/powerpoint/2010/main" val="220155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915A4D-AC0E-4039-AA0A-C56300340861}"/>
              </a:ext>
            </a:extLst>
          </p:cNvPr>
          <p:cNvSpPr>
            <a:spLocks noGrp="1"/>
          </p:cNvSpPr>
          <p:nvPr>
            <p:ph type="title"/>
          </p:nvPr>
        </p:nvSpPr>
        <p:spPr/>
        <p:txBody>
          <a:bodyPr/>
          <a:lstStyle/>
          <a:p>
            <a:r>
              <a:rPr lang="en-GB" dirty="0"/>
              <a:t>Scenario One</a:t>
            </a:r>
          </a:p>
        </p:txBody>
      </p:sp>
      <p:sp>
        <p:nvSpPr>
          <p:cNvPr id="6" name="Content Placeholder 5">
            <a:extLst>
              <a:ext uri="{FF2B5EF4-FFF2-40B4-BE49-F238E27FC236}">
                <a16:creationId xmlns:a16="http://schemas.microsoft.com/office/drawing/2014/main" id="{A4328485-42F8-493D-A3AD-808BAA8B0976}"/>
              </a:ext>
            </a:extLst>
          </p:cNvPr>
          <p:cNvSpPr>
            <a:spLocks noGrp="1"/>
          </p:cNvSpPr>
          <p:nvPr>
            <p:ph idx="1"/>
          </p:nvPr>
        </p:nvSpPr>
        <p:spPr/>
        <p:txBody>
          <a:bodyPr>
            <a:normAutofit fontScale="77500" lnSpcReduction="20000"/>
          </a:bodyPr>
          <a:lstStyle/>
          <a:p>
            <a:r>
              <a:rPr lang="en-GB" dirty="0"/>
              <a:t>Electrical trade section</a:t>
            </a:r>
          </a:p>
          <a:p>
            <a:endParaRPr lang="en-GB" dirty="0"/>
          </a:p>
          <a:p>
            <a:r>
              <a:rPr lang="en-GB" dirty="0"/>
              <a:t>Construction boom in Western Sydney results in record enrolments</a:t>
            </a:r>
          </a:p>
          <a:p>
            <a:endParaRPr lang="en-GB" dirty="0"/>
          </a:p>
          <a:p>
            <a:r>
              <a:rPr lang="en-GB" dirty="0"/>
              <a:t>Capacity constrained by shortage of teachers</a:t>
            </a:r>
          </a:p>
          <a:p>
            <a:endParaRPr lang="en-GB" dirty="0"/>
          </a:p>
          <a:p>
            <a:r>
              <a:rPr lang="en-GB" i="1" dirty="0"/>
              <a:t>I can get electricians off the tools to show the students how to pull cable through a wall</a:t>
            </a:r>
          </a:p>
          <a:p>
            <a:endParaRPr lang="en-GB" dirty="0"/>
          </a:p>
          <a:p>
            <a:r>
              <a:rPr lang="en-GB" i="1" dirty="0"/>
              <a:t>I cannot get teachers who can teach the students how to do trade qualifications including quadratic equations</a:t>
            </a:r>
          </a:p>
          <a:p>
            <a:endParaRPr lang="en-GB" dirty="0"/>
          </a:p>
          <a:p>
            <a:r>
              <a:rPr lang="en-GB" i="1" dirty="0"/>
              <a:t>My students are very mixed ability in maths - so we stream them </a:t>
            </a:r>
          </a:p>
        </p:txBody>
      </p:sp>
    </p:spTree>
    <p:extLst>
      <p:ext uri="{BB962C8B-B14F-4D97-AF65-F5344CB8AC3E}">
        <p14:creationId xmlns:p14="http://schemas.microsoft.com/office/powerpoint/2010/main" val="209212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12F13-BB3C-4A48-8332-DFF130993693}"/>
              </a:ext>
            </a:extLst>
          </p:cNvPr>
          <p:cNvSpPr>
            <a:spLocks noGrp="1"/>
          </p:cNvSpPr>
          <p:nvPr>
            <p:ph type="title"/>
          </p:nvPr>
        </p:nvSpPr>
        <p:spPr/>
        <p:txBody>
          <a:bodyPr/>
          <a:lstStyle/>
          <a:p>
            <a:r>
              <a:rPr lang="en-GB" dirty="0"/>
              <a:t>Scenario Two</a:t>
            </a:r>
          </a:p>
        </p:txBody>
      </p:sp>
      <p:sp>
        <p:nvSpPr>
          <p:cNvPr id="3" name="Content Placeholder 2">
            <a:extLst>
              <a:ext uri="{FF2B5EF4-FFF2-40B4-BE49-F238E27FC236}">
                <a16:creationId xmlns:a16="http://schemas.microsoft.com/office/drawing/2014/main" id="{BB682641-2A38-4538-BDE5-F1A0C8D2BF3E}"/>
              </a:ext>
            </a:extLst>
          </p:cNvPr>
          <p:cNvSpPr>
            <a:spLocks noGrp="1"/>
          </p:cNvSpPr>
          <p:nvPr>
            <p:ph idx="1"/>
          </p:nvPr>
        </p:nvSpPr>
        <p:spPr/>
        <p:txBody>
          <a:bodyPr>
            <a:normAutofit fontScale="85000" lnSpcReduction="20000"/>
          </a:bodyPr>
          <a:lstStyle/>
          <a:p>
            <a:r>
              <a:rPr lang="en-GB" sz="2400" dirty="0"/>
              <a:t>Barangaroo Skills Exchange (BSX)</a:t>
            </a:r>
          </a:p>
          <a:p>
            <a:endParaRPr lang="en-GB" sz="2400" dirty="0"/>
          </a:p>
          <a:p>
            <a:r>
              <a:rPr lang="en-GB" sz="2400" dirty="0"/>
              <a:t>Pop up campus on large building site</a:t>
            </a:r>
          </a:p>
          <a:p>
            <a:endParaRPr lang="en-GB" sz="2400" dirty="0"/>
          </a:p>
          <a:p>
            <a:r>
              <a:rPr lang="en-GB" sz="2400" dirty="0"/>
              <a:t>Deliver support for apprentices, foundation skills and licensing courses in areas like dogging and rigging, working in confined spaces etc</a:t>
            </a:r>
          </a:p>
          <a:p>
            <a:endParaRPr lang="en-GB" sz="2400" dirty="0"/>
          </a:p>
          <a:p>
            <a:r>
              <a:rPr lang="en-GB" sz="2400" dirty="0"/>
              <a:t>“Best of breed” philosophy in staff utilisation</a:t>
            </a:r>
          </a:p>
          <a:p>
            <a:endParaRPr lang="en-GB" sz="2400" dirty="0"/>
          </a:p>
          <a:p>
            <a:r>
              <a:rPr lang="en-GB" sz="2400" dirty="0"/>
              <a:t>Using established full time TAFE teachers problematic – committed to apprenticeship programs and often lack recent workplace experience</a:t>
            </a:r>
          </a:p>
          <a:p>
            <a:endParaRPr lang="en-GB" sz="2400" dirty="0"/>
          </a:p>
          <a:p>
            <a:r>
              <a:rPr lang="en-GB" sz="2400" dirty="0"/>
              <a:t>So extensive use of external contractors who have very recent workplace experience</a:t>
            </a:r>
          </a:p>
          <a:p>
            <a:endParaRPr lang="en-GB" dirty="0"/>
          </a:p>
          <a:p>
            <a:pPr marL="0" indent="0">
              <a:buNone/>
            </a:pPr>
            <a:endParaRPr lang="en-GB" dirty="0"/>
          </a:p>
        </p:txBody>
      </p:sp>
    </p:spTree>
    <p:extLst>
      <p:ext uri="{BB962C8B-B14F-4D97-AF65-F5344CB8AC3E}">
        <p14:creationId xmlns:p14="http://schemas.microsoft.com/office/powerpoint/2010/main" val="580379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ADAD0-C261-41A7-92FA-54F618A07830}"/>
              </a:ext>
            </a:extLst>
          </p:cNvPr>
          <p:cNvSpPr>
            <a:spLocks noGrp="1"/>
          </p:cNvSpPr>
          <p:nvPr>
            <p:ph type="title"/>
          </p:nvPr>
        </p:nvSpPr>
        <p:spPr/>
        <p:txBody>
          <a:bodyPr/>
          <a:lstStyle/>
          <a:p>
            <a:r>
              <a:rPr lang="en-GB" dirty="0"/>
              <a:t>Scenario Three</a:t>
            </a:r>
          </a:p>
        </p:txBody>
      </p:sp>
      <p:sp>
        <p:nvSpPr>
          <p:cNvPr id="3" name="Content Placeholder 2">
            <a:extLst>
              <a:ext uri="{FF2B5EF4-FFF2-40B4-BE49-F238E27FC236}">
                <a16:creationId xmlns:a16="http://schemas.microsoft.com/office/drawing/2014/main" id="{FCBFA77B-87A5-4EFF-A620-040F9E1985EF}"/>
              </a:ext>
            </a:extLst>
          </p:cNvPr>
          <p:cNvSpPr>
            <a:spLocks noGrp="1"/>
          </p:cNvSpPr>
          <p:nvPr>
            <p:ph idx="1"/>
          </p:nvPr>
        </p:nvSpPr>
        <p:spPr/>
        <p:txBody>
          <a:bodyPr>
            <a:normAutofit fontScale="92500" lnSpcReduction="10000"/>
          </a:bodyPr>
          <a:lstStyle/>
          <a:p>
            <a:r>
              <a:rPr lang="en-GB" dirty="0"/>
              <a:t>Growth of delivery of higher education qualifications by TAFE and VET institutions</a:t>
            </a:r>
          </a:p>
          <a:p>
            <a:endParaRPr lang="en-GB" dirty="0"/>
          </a:p>
          <a:p>
            <a:r>
              <a:rPr lang="en-GB" dirty="0"/>
              <a:t>40% of the population aged 25-34 has a degree</a:t>
            </a:r>
          </a:p>
          <a:p>
            <a:endParaRPr lang="en-GB" dirty="0"/>
          </a:p>
          <a:p>
            <a:r>
              <a:rPr lang="en-GB" dirty="0"/>
              <a:t>Few TAFE staff have doctorates and some that do are not research active (more have masters’)</a:t>
            </a:r>
          </a:p>
          <a:p>
            <a:endParaRPr lang="en-GB" dirty="0"/>
          </a:p>
          <a:p>
            <a:r>
              <a:rPr lang="en-GB" dirty="0"/>
              <a:t>Resistance to mandating even Bachelor degrees in TAFE – unlike school sector and most comparable professional occupations like nursing</a:t>
            </a:r>
          </a:p>
        </p:txBody>
      </p:sp>
    </p:spTree>
    <p:extLst>
      <p:ext uri="{BB962C8B-B14F-4D97-AF65-F5344CB8AC3E}">
        <p14:creationId xmlns:p14="http://schemas.microsoft.com/office/powerpoint/2010/main" val="1477916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BFC56A-EF88-402C-B276-BA6082D0BECD}"/>
              </a:ext>
            </a:extLst>
          </p:cNvPr>
          <p:cNvSpPr>
            <a:spLocks noGrp="1"/>
          </p:cNvSpPr>
          <p:nvPr>
            <p:ph type="title"/>
          </p:nvPr>
        </p:nvSpPr>
        <p:spPr/>
        <p:txBody>
          <a:bodyPr>
            <a:normAutofit/>
          </a:bodyPr>
          <a:lstStyle/>
          <a:p>
            <a:r>
              <a:rPr lang="en-GB" sz="3200" dirty="0"/>
              <a:t>City of Westminster College</a:t>
            </a:r>
          </a:p>
        </p:txBody>
      </p:sp>
      <p:sp>
        <p:nvSpPr>
          <p:cNvPr id="5" name="Content Placeholder 4">
            <a:extLst>
              <a:ext uri="{FF2B5EF4-FFF2-40B4-BE49-F238E27FC236}">
                <a16:creationId xmlns:a16="http://schemas.microsoft.com/office/drawing/2014/main" id="{D8BC7FE5-7456-4B14-B920-2B61D59CFDDC}"/>
              </a:ext>
            </a:extLst>
          </p:cNvPr>
          <p:cNvSpPr>
            <a:spLocks noGrp="1"/>
          </p:cNvSpPr>
          <p:nvPr>
            <p:ph sz="half" idx="1"/>
          </p:nvPr>
        </p:nvSpPr>
        <p:spPr/>
        <p:txBody>
          <a:bodyPr>
            <a:normAutofit lnSpcReduction="10000"/>
          </a:bodyPr>
          <a:lstStyle/>
          <a:p>
            <a:r>
              <a:rPr lang="en-GB" dirty="0"/>
              <a:t>30% of teaching staff aged under 35</a:t>
            </a:r>
          </a:p>
          <a:p>
            <a:endParaRPr lang="en-GB" dirty="0"/>
          </a:p>
          <a:p>
            <a:r>
              <a:rPr lang="en-GB" dirty="0"/>
              <a:t>Less than 10% of staff aged 55 plus</a:t>
            </a:r>
          </a:p>
          <a:p>
            <a:endParaRPr lang="en-GB" dirty="0"/>
          </a:p>
          <a:p>
            <a:r>
              <a:rPr lang="en-GB" dirty="0"/>
              <a:t>Because of superannuation / pension system unusual for staff to work beyond 60, very rare beyond 65</a:t>
            </a:r>
          </a:p>
        </p:txBody>
      </p:sp>
      <p:pic>
        <p:nvPicPr>
          <p:cNvPr id="3" name="Content Placeholder 2">
            <a:extLst>
              <a:ext uri="{FF2B5EF4-FFF2-40B4-BE49-F238E27FC236}">
                <a16:creationId xmlns:a16="http://schemas.microsoft.com/office/drawing/2014/main" id="{1996B63D-6378-4296-876D-CA0A580CF78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994942"/>
            <a:ext cx="5181600" cy="4012703"/>
          </a:xfrm>
        </p:spPr>
      </p:pic>
    </p:spTree>
    <p:extLst>
      <p:ext uri="{BB962C8B-B14F-4D97-AF65-F5344CB8AC3E}">
        <p14:creationId xmlns:p14="http://schemas.microsoft.com/office/powerpoint/2010/main" val="776670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F89E7-9203-45AC-A21B-7DDB1F96862E}"/>
              </a:ext>
            </a:extLst>
          </p:cNvPr>
          <p:cNvSpPr>
            <a:spLocks noGrp="1"/>
          </p:cNvSpPr>
          <p:nvPr>
            <p:ph type="title"/>
          </p:nvPr>
        </p:nvSpPr>
        <p:spPr/>
        <p:txBody>
          <a:bodyPr>
            <a:normAutofit/>
          </a:bodyPr>
          <a:lstStyle/>
          <a:p>
            <a:r>
              <a:rPr lang="en-GB" sz="2800" dirty="0"/>
              <a:t>Three entry and initial training routes in my first FE College</a:t>
            </a:r>
          </a:p>
        </p:txBody>
      </p:sp>
      <p:sp>
        <p:nvSpPr>
          <p:cNvPr id="3" name="Content Placeholder 2">
            <a:extLst>
              <a:ext uri="{FF2B5EF4-FFF2-40B4-BE49-F238E27FC236}">
                <a16:creationId xmlns:a16="http://schemas.microsoft.com/office/drawing/2014/main" id="{3EC649D1-6079-415D-A65B-F0BC72260046}"/>
              </a:ext>
            </a:extLst>
          </p:cNvPr>
          <p:cNvSpPr>
            <a:spLocks noGrp="1"/>
          </p:cNvSpPr>
          <p:nvPr>
            <p:ph idx="1"/>
          </p:nvPr>
        </p:nvSpPr>
        <p:spPr/>
        <p:txBody>
          <a:bodyPr>
            <a:normAutofit lnSpcReduction="10000"/>
          </a:bodyPr>
          <a:lstStyle/>
          <a:p>
            <a:r>
              <a:rPr lang="en-GB" dirty="0"/>
              <a:t>Part time casual contract - industry qualifications and experience – recruited locally often completed part time teaching qualification such as City and Guilds 730 Further Education Teaching </a:t>
            </a:r>
            <a:r>
              <a:rPr lang="en-GB" b="1" i="1" dirty="0"/>
              <a:t>pre-service</a:t>
            </a:r>
          </a:p>
          <a:p>
            <a:endParaRPr lang="en-GB" dirty="0"/>
          </a:p>
          <a:p>
            <a:r>
              <a:rPr lang="en-GB" dirty="0"/>
              <a:t>Full time permanent – industry experience and qualifications but often with no teaching qualifications. Sent to Huddersfield Polytechnic to do PGCE on block release </a:t>
            </a:r>
            <a:r>
              <a:rPr lang="en-GB" b="1" i="1" dirty="0"/>
              <a:t>in-service.</a:t>
            </a:r>
          </a:p>
          <a:p>
            <a:endParaRPr lang="en-GB" dirty="0"/>
          </a:p>
          <a:p>
            <a:r>
              <a:rPr lang="en-GB" dirty="0"/>
              <a:t>Full time permanent – industry experience and degree. Undertook PGCE at own expense </a:t>
            </a:r>
            <a:r>
              <a:rPr lang="en-GB" b="1" i="1" dirty="0"/>
              <a:t>pre-service</a:t>
            </a:r>
            <a:r>
              <a:rPr lang="en-GB" dirty="0"/>
              <a:t>.</a:t>
            </a:r>
          </a:p>
          <a:p>
            <a:endParaRPr lang="en-GB" dirty="0"/>
          </a:p>
          <a:p>
            <a:endParaRPr lang="en-GB" dirty="0"/>
          </a:p>
        </p:txBody>
      </p:sp>
    </p:spTree>
    <p:extLst>
      <p:ext uri="{BB962C8B-B14F-4D97-AF65-F5344CB8AC3E}">
        <p14:creationId xmlns:p14="http://schemas.microsoft.com/office/powerpoint/2010/main" val="2677356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72A4AA-7C0F-4156-971C-1D40A062872F}"/>
              </a:ext>
            </a:extLst>
          </p:cNvPr>
          <p:cNvSpPr>
            <a:spLocks noGrp="1"/>
          </p:cNvSpPr>
          <p:nvPr>
            <p:ph type="title"/>
          </p:nvPr>
        </p:nvSpPr>
        <p:spPr/>
        <p:txBody>
          <a:bodyPr>
            <a:normAutofit/>
          </a:bodyPr>
          <a:lstStyle/>
          <a:p>
            <a:pPr algn="ctr"/>
            <a:r>
              <a:rPr lang="en-GB" dirty="0"/>
              <a:t>Jack Lang, quoted by Paul Keating</a:t>
            </a:r>
          </a:p>
        </p:txBody>
      </p:sp>
      <p:pic>
        <p:nvPicPr>
          <p:cNvPr id="8" name="Content Placeholder 7">
            <a:extLst>
              <a:ext uri="{FF2B5EF4-FFF2-40B4-BE49-F238E27FC236}">
                <a16:creationId xmlns:a16="http://schemas.microsoft.com/office/drawing/2014/main" id="{C85B9CE4-BA5F-43E5-9785-15626B2F2EB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1971000"/>
            <a:ext cx="5178667" cy="2916000"/>
          </a:xfrm>
        </p:spPr>
      </p:pic>
      <p:sp>
        <p:nvSpPr>
          <p:cNvPr id="6" name="Content Placeholder 5">
            <a:extLst>
              <a:ext uri="{FF2B5EF4-FFF2-40B4-BE49-F238E27FC236}">
                <a16:creationId xmlns:a16="http://schemas.microsoft.com/office/drawing/2014/main" id="{142B9C5C-C507-4134-A6AD-52945C1BD06C}"/>
              </a:ext>
            </a:extLst>
          </p:cNvPr>
          <p:cNvSpPr>
            <a:spLocks noGrp="1"/>
          </p:cNvSpPr>
          <p:nvPr>
            <p:ph sz="half" idx="2"/>
          </p:nvPr>
        </p:nvSpPr>
        <p:spPr>
          <a:xfrm>
            <a:off x="6763044" y="1931362"/>
            <a:ext cx="5181600" cy="4351338"/>
          </a:xfrm>
        </p:spPr>
        <p:txBody>
          <a:bodyPr/>
          <a:lstStyle/>
          <a:p>
            <a:pPr marL="0" indent="0">
              <a:buNone/>
            </a:pPr>
            <a:r>
              <a:rPr lang="en-GB" sz="4000" i="1" dirty="0"/>
              <a:t>In the race of life, always back self-interest; at least you know it's trying</a:t>
            </a:r>
            <a:r>
              <a:rPr lang="en-GB" i="1" dirty="0"/>
              <a:t>.</a:t>
            </a:r>
          </a:p>
        </p:txBody>
      </p:sp>
    </p:spTree>
    <p:extLst>
      <p:ext uri="{BB962C8B-B14F-4D97-AF65-F5344CB8AC3E}">
        <p14:creationId xmlns:p14="http://schemas.microsoft.com/office/powerpoint/2010/main" val="1783776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23DE9B-BC10-48F3-B397-4318B2D49926}"/>
              </a:ext>
            </a:extLst>
          </p:cNvPr>
          <p:cNvSpPr>
            <a:spLocks noGrp="1"/>
          </p:cNvSpPr>
          <p:nvPr>
            <p:ph type="title"/>
          </p:nvPr>
        </p:nvSpPr>
        <p:spPr/>
        <p:txBody>
          <a:bodyPr>
            <a:normAutofit/>
          </a:bodyPr>
          <a:lstStyle/>
          <a:p>
            <a:r>
              <a:rPr lang="en-GB" sz="3200" dirty="0"/>
              <a:t>Tom Sharpe, Cambridgeshire College of Arts and Technology</a:t>
            </a:r>
          </a:p>
        </p:txBody>
      </p:sp>
      <p:pic>
        <p:nvPicPr>
          <p:cNvPr id="8" name="Content Placeholder 7">
            <a:extLst>
              <a:ext uri="{FF2B5EF4-FFF2-40B4-BE49-F238E27FC236}">
                <a16:creationId xmlns:a16="http://schemas.microsoft.com/office/drawing/2014/main" id="{C15875F3-04A0-4241-BDC1-C00E5810853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16341" y="1825625"/>
            <a:ext cx="2825317" cy="4351338"/>
          </a:xfrm>
        </p:spPr>
      </p:pic>
      <p:sp>
        <p:nvSpPr>
          <p:cNvPr id="6" name="Content Placeholder 5">
            <a:extLst>
              <a:ext uri="{FF2B5EF4-FFF2-40B4-BE49-F238E27FC236}">
                <a16:creationId xmlns:a16="http://schemas.microsoft.com/office/drawing/2014/main" id="{67237FA8-E7D9-43B6-A605-4353F3A283C5}"/>
              </a:ext>
            </a:extLst>
          </p:cNvPr>
          <p:cNvSpPr>
            <a:spLocks noGrp="1"/>
          </p:cNvSpPr>
          <p:nvPr>
            <p:ph sz="half" idx="2"/>
          </p:nvPr>
        </p:nvSpPr>
        <p:spPr/>
        <p:txBody>
          <a:bodyPr/>
          <a:lstStyle/>
          <a:p>
            <a:pPr marL="0" indent="0">
              <a:buNone/>
            </a:pPr>
            <a:endParaRPr lang="en-GB" dirty="0"/>
          </a:p>
          <a:p>
            <a:pPr marL="0" indent="0">
              <a:buNone/>
            </a:pPr>
            <a:r>
              <a:rPr lang="en-GB" i="1" dirty="0"/>
              <a:t>The man who said the pen was mightier than the sword ought to have tried reading The Mill on the Floss to Motor Mechanics. (Wilt, 1976)</a:t>
            </a:r>
          </a:p>
        </p:txBody>
      </p:sp>
    </p:spTree>
    <p:extLst>
      <p:ext uri="{BB962C8B-B14F-4D97-AF65-F5344CB8AC3E}">
        <p14:creationId xmlns:p14="http://schemas.microsoft.com/office/powerpoint/2010/main" val="4098906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5BB991-E35E-41FE-9EB7-1AE1D959F17E}"/>
              </a:ext>
            </a:extLst>
          </p:cNvPr>
          <p:cNvSpPr>
            <a:spLocks noGrp="1"/>
          </p:cNvSpPr>
          <p:nvPr>
            <p:ph type="title"/>
          </p:nvPr>
        </p:nvSpPr>
        <p:spPr/>
        <p:txBody>
          <a:bodyPr>
            <a:normAutofit/>
          </a:bodyPr>
          <a:lstStyle/>
          <a:p>
            <a:r>
              <a:rPr lang="en-GB" sz="3600" dirty="0"/>
              <a:t>English FE and Skills Teaching Qualifications</a:t>
            </a:r>
          </a:p>
        </p:txBody>
      </p:sp>
      <p:sp>
        <p:nvSpPr>
          <p:cNvPr id="7" name="Text Placeholder 6">
            <a:extLst>
              <a:ext uri="{FF2B5EF4-FFF2-40B4-BE49-F238E27FC236}">
                <a16:creationId xmlns:a16="http://schemas.microsoft.com/office/drawing/2014/main" id="{9CDA0110-B7D0-4B3F-A605-EE4D9B67D286}"/>
              </a:ext>
            </a:extLst>
          </p:cNvPr>
          <p:cNvSpPr>
            <a:spLocks noGrp="1"/>
          </p:cNvSpPr>
          <p:nvPr>
            <p:ph type="body" idx="1"/>
          </p:nvPr>
        </p:nvSpPr>
        <p:spPr/>
        <p:txBody>
          <a:bodyPr/>
          <a:lstStyle/>
          <a:p>
            <a:r>
              <a:rPr lang="en-GB" dirty="0"/>
              <a:t>Recent</a:t>
            </a:r>
          </a:p>
        </p:txBody>
      </p:sp>
      <p:sp>
        <p:nvSpPr>
          <p:cNvPr id="5" name="Content Placeholder 4">
            <a:extLst>
              <a:ext uri="{FF2B5EF4-FFF2-40B4-BE49-F238E27FC236}">
                <a16:creationId xmlns:a16="http://schemas.microsoft.com/office/drawing/2014/main" id="{E10068E8-3CD2-4760-B09A-5AFD8DAD8717}"/>
              </a:ext>
            </a:extLst>
          </p:cNvPr>
          <p:cNvSpPr>
            <a:spLocks noGrp="1"/>
          </p:cNvSpPr>
          <p:nvPr>
            <p:ph sz="half" idx="2"/>
          </p:nvPr>
        </p:nvSpPr>
        <p:spPr/>
        <p:txBody>
          <a:bodyPr>
            <a:normAutofit fontScale="92500" lnSpcReduction="10000"/>
          </a:bodyPr>
          <a:lstStyle/>
          <a:p>
            <a:r>
              <a:rPr lang="en-GB" sz="2000" dirty="0"/>
              <a:t>Preparing to teach in the Lifelong Learning Sector (PTLLS) – QCF Level 3</a:t>
            </a:r>
          </a:p>
          <a:p>
            <a:endParaRPr lang="en-GB" sz="2000" dirty="0"/>
          </a:p>
          <a:p>
            <a:r>
              <a:rPr lang="en-GB" sz="2000" dirty="0"/>
              <a:t>Certificate in Teaching in the Lifelong Learning Sector (CTLLS) – QCF Level 4</a:t>
            </a:r>
          </a:p>
          <a:p>
            <a:endParaRPr lang="en-GB" sz="2000" dirty="0"/>
          </a:p>
          <a:p>
            <a:r>
              <a:rPr lang="en-GB" sz="2000" dirty="0"/>
              <a:t>Diploma in Teaching in the Lifelong Learning Sector (DTLLS) – QCF Level 5 – QTLS status</a:t>
            </a:r>
          </a:p>
          <a:p>
            <a:endParaRPr lang="en-GB" sz="2000" dirty="0"/>
          </a:p>
          <a:p>
            <a:r>
              <a:rPr lang="en-GB" sz="2000" dirty="0"/>
              <a:t>Post Graduate Certificate in Education (PGCE) – Further Education – QCF Level 6/7 – QTLS Status</a:t>
            </a:r>
          </a:p>
        </p:txBody>
      </p:sp>
      <p:sp>
        <p:nvSpPr>
          <p:cNvPr id="8" name="Text Placeholder 7">
            <a:extLst>
              <a:ext uri="{FF2B5EF4-FFF2-40B4-BE49-F238E27FC236}">
                <a16:creationId xmlns:a16="http://schemas.microsoft.com/office/drawing/2014/main" id="{77814F21-A8C9-427A-8F8E-93FFF6ABA9A2}"/>
              </a:ext>
            </a:extLst>
          </p:cNvPr>
          <p:cNvSpPr>
            <a:spLocks noGrp="1"/>
          </p:cNvSpPr>
          <p:nvPr>
            <p:ph type="body" sz="quarter" idx="3"/>
          </p:nvPr>
        </p:nvSpPr>
        <p:spPr/>
        <p:txBody>
          <a:bodyPr/>
          <a:lstStyle/>
          <a:p>
            <a:r>
              <a:rPr lang="en-GB" dirty="0"/>
              <a:t>Current</a:t>
            </a:r>
          </a:p>
        </p:txBody>
      </p:sp>
      <p:sp>
        <p:nvSpPr>
          <p:cNvPr id="6" name="Content Placeholder 5">
            <a:extLst>
              <a:ext uri="{FF2B5EF4-FFF2-40B4-BE49-F238E27FC236}">
                <a16:creationId xmlns:a16="http://schemas.microsoft.com/office/drawing/2014/main" id="{D0427146-9B6E-4AAD-AC50-B3758E38070B}"/>
              </a:ext>
            </a:extLst>
          </p:cNvPr>
          <p:cNvSpPr>
            <a:spLocks noGrp="1"/>
          </p:cNvSpPr>
          <p:nvPr>
            <p:ph sz="quarter" idx="4"/>
          </p:nvPr>
        </p:nvSpPr>
        <p:spPr/>
        <p:txBody>
          <a:bodyPr>
            <a:normAutofit lnSpcReduction="10000"/>
          </a:bodyPr>
          <a:lstStyle/>
          <a:p>
            <a:r>
              <a:rPr lang="en-GB" sz="2000" dirty="0"/>
              <a:t>Award in Education and Training – QCF Level 3</a:t>
            </a:r>
          </a:p>
          <a:p>
            <a:pPr marL="0" indent="0">
              <a:buNone/>
            </a:pPr>
            <a:endParaRPr lang="en-GB" sz="2000" dirty="0"/>
          </a:p>
          <a:p>
            <a:r>
              <a:rPr lang="en-GB" sz="2000" dirty="0"/>
              <a:t>Certificate in Education and Training – QCF Level 4 – must be in teaching role</a:t>
            </a:r>
          </a:p>
          <a:p>
            <a:endParaRPr lang="en-GB" sz="2000" dirty="0"/>
          </a:p>
          <a:p>
            <a:r>
              <a:rPr lang="en-GB" sz="2000" dirty="0"/>
              <a:t>Diploma in Education and Training – QCF Level 4 –QTLS Status</a:t>
            </a:r>
          </a:p>
          <a:p>
            <a:endParaRPr lang="en-GB" sz="2000" dirty="0"/>
          </a:p>
          <a:p>
            <a:r>
              <a:rPr lang="en-GB" sz="2000" dirty="0"/>
              <a:t>Post Graduate Certificate in Education (PGCE) – Further Education – QCF Level 6/7 – QTLS Status</a:t>
            </a:r>
          </a:p>
          <a:p>
            <a:endParaRPr lang="en-GB" sz="2000" dirty="0"/>
          </a:p>
        </p:txBody>
      </p:sp>
    </p:spTree>
    <p:extLst>
      <p:ext uri="{BB962C8B-B14F-4D97-AF65-F5344CB8AC3E}">
        <p14:creationId xmlns:p14="http://schemas.microsoft.com/office/powerpoint/2010/main" val="2316845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5AE6DFE-A50E-4791-883A-92EF3F45C277}"/>
              </a:ext>
            </a:extLst>
          </p:cNvPr>
          <p:cNvPicPr>
            <a:picLocks noChangeAspect="1"/>
          </p:cNvPicPr>
          <p:nvPr/>
        </p:nvPicPr>
        <p:blipFill rotWithShape="1">
          <a:blip r:embed="rId2"/>
          <a:srcRect t="11673" b="11161"/>
          <a:stretch/>
        </p:blipFill>
        <p:spPr>
          <a:xfrm>
            <a:off x="0" y="801858"/>
            <a:ext cx="12192000" cy="5289453"/>
          </a:xfrm>
          <a:prstGeom prst="rect">
            <a:avLst/>
          </a:prstGeom>
        </p:spPr>
      </p:pic>
    </p:spTree>
    <p:extLst>
      <p:ext uri="{BB962C8B-B14F-4D97-AF65-F5344CB8AC3E}">
        <p14:creationId xmlns:p14="http://schemas.microsoft.com/office/powerpoint/2010/main" val="2792955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99DFF-C750-4BA7-9F60-1FAFD8ED9B80}"/>
              </a:ext>
            </a:extLst>
          </p:cNvPr>
          <p:cNvSpPr>
            <a:spLocks noGrp="1"/>
          </p:cNvSpPr>
          <p:nvPr>
            <p:ph type="title"/>
          </p:nvPr>
        </p:nvSpPr>
        <p:spPr/>
        <p:txBody>
          <a:bodyPr/>
          <a:lstStyle/>
          <a:p>
            <a:r>
              <a:rPr lang="en-GB" dirty="0"/>
              <a:t>“New blood recruitment”</a:t>
            </a:r>
          </a:p>
        </p:txBody>
      </p:sp>
      <p:sp>
        <p:nvSpPr>
          <p:cNvPr id="3" name="Content Placeholder 2">
            <a:extLst>
              <a:ext uri="{FF2B5EF4-FFF2-40B4-BE49-F238E27FC236}">
                <a16:creationId xmlns:a16="http://schemas.microsoft.com/office/drawing/2014/main" id="{AE286A5F-5B07-4D0B-B807-73A7B570DBB9}"/>
              </a:ext>
            </a:extLst>
          </p:cNvPr>
          <p:cNvSpPr>
            <a:spLocks noGrp="1"/>
          </p:cNvSpPr>
          <p:nvPr>
            <p:ph idx="1"/>
          </p:nvPr>
        </p:nvSpPr>
        <p:spPr/>
        <p:txBody>
          <a:bodyPr>
            <a:normAutofit fontScale="92500"/>
          </a:bodyPr>
          <a:lstStyle/>
          <a:p>
            <a:r>
              <a:rPr lang="en-GB" dirty="0"/>
              <a:t>Should casual teaching be the main route to a full time job?</a:t>
            </a:r>
          </a:p>
          <a:p>
            <a:endParaRPr lang="en-GB" dirty="0"/>
          </a:p>
          <a:p>
            <a:r>
              <a:rPr lang="en-GB" dirty="0"/>
              <a:t>Do we tend to clone ourselves?</a:t>
            </a:r>
          </a:p>
          <a:p>
            <a:endParaRPr lang="en-GB" dirty="0"/>
          </a:p>
          <a:p>
            <a:r>
              <a:rPr lang="en-GB" dirty="0"/>
              <a:t>Is there resistance to staff aged under 30?</a:t>
            </a:r>
          </a:p>
          <a:p>
            <a:endParaRPr lang="en-GB" dirty="0"/>
          </a:p>
          <a:p>
            <a:r>
              <a:rPr lang="en-GB" dirty="0"/>
              <a:t>Do we need a VET / TAFE version of “Teach First” or “Teach for Australia”</a:t>
            </a:r>
          </a:p>
          <a:p>
            <a:endParaRPr lang="en-GB" dirty="0"/>
          </a:p>
          <a:p>
            <a:r>
              <a:rPr lang="en-GB" dirty="0"/>
              <a:t>WorldSkills winners?</a:t>
            </a:r>
          </a:p>
        </p:txBody>
      </p:sp>
    </p:spTree>
    <p:extLst>
      <p:ext uri="{BB962C8B-B14F-4D97-AF65-F5344CB8AC3E}">
        <p14:creationId xmlns:p14="http://schemas.microsoft.com/office/powerpoint/2010/main" val="3457928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FF425E-BB2C-4C0A-A7C1-4A2ED7A77CA1}"/>
              </a:ext>
            </a:extLst>
          </p:cNvPr>
          <p:cNvPicPr>
            <a:picLocks noChangeAspect="1"/>
          </p:cNvPicPr>
          <p:nvPr/>
        </p:nvPicPr>
        <p:blipFill>
          <a:blip r:embed="rId2"/>
          <a:stretch>
            <a:fillRect/>
          </a:stretch>
        </p:blipFill>
        <p:spPr>
          <a:xfrm>
            <a:off x="2387330" y="189000"/>
            <a:ext cx="7633792" cy="6480000"/>
          </a:xfrm>
          <a:prstGeom prst="rect">
            <a:avLst/>
          </a:prstGeom>
        </p:spPr>
      </p:pic>
    </p:spTree>
    <p:extLst>
      <p:ext uri="{BB962C8B-B14F-4D97-AF65-F5344CB8AC3E}">
        <p14:creationId xmlns:p14="http://schemas.microsoft.com/office/powerpoint/2010/main" val="1818199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992AA-632D-48ED-8751-C375530F5CB5}"/>
              </a:ext>
            </a:extLst>
          </p:cNvPr>
          <p:cNvSpPr>
            <a:spLocks noGrp="1"/>
          </p:cNvSpPr>
          <p:nvPr>
            <p:ph type="title"/>
          </p:nvPr>
        </p:nvSpPr>
        <p:spPr/>
        <p:txBody>
          <a:bodyPr>
            <a:normAutofit/>
          </a:bodyPr>
          <a:lstStyle/>
          <a:p>
            <a:pPr algn="ctr"/>
            <a:r>
              <a:rPr lang="en-GB" sz="3200" dirty="0"/>
              <a:t>Teacher capability frameworks</a:t>
            </a:r>
          </a:p>
        </p:txBody>
      </p:sp>
      <p:pic>
        <p:nvPicPr>
          <p:cNvPr id="4" name="Content Placeholder 3">
            <a:extLst>
              <a:ext uri="{FF2B5EF4-FFF2-40B4-BE49-F238E27FC236}">
                <a16:creationId xmlns:a16="http://schemas.microsoft.com/office/drawing/2014/main" id="{8A781519-12ED-4AFC-AC59-5A0A256D4248}"/>
              </a:ext>
            </a:extLst>
          </p:cNvPr>
          <p:cNvPicPr>
            <a:picLocks noGrp="1" noChangeAspect="1"/>
          </p:cNvPicPr>
          <p:nvPr>
            <p:ph idx="1"/>
          </p:nvPr>
        </p:nvPicPr>
        <p:blipFill>
          <a:blip r:embed="rId2"/>
          <a:stretch>
            <a:fillRect/>
          </a:stretch>
        </p:blipFill>
        <p:spPr>
          <a:xfrm>
            <a:off x="4135821" y="1516796"/>
            <a:ext cx="3920357" cy="5148000"/>
          </a:xfrm>
          <a:prstGeom prst="rect">
            <a:avLst/>
          </a:prstGeom>
        </p:spPr>
      </p:pic>
    </p:spTree>
    <p:extLst>
      <p:ext uri="{BB962C8B-B14F-4D97-AF65-F5344CB8AC3E}">
        <p14:creationId xmlns:p14="http://schemas.microsoft.com/office/powerpoint/2010/main" val="1504353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0B0097-54F9-4A20-8C4F-EC3BC1AD54C1}"/>
              </a:ext>
            </a:extLst>
          </p:cNvPr>
          <p:cNvPicPr>
            <a:picLocks noChangeAspect="1"/>
          </p:cNvPicPr>
          <p:nvPr/>
        </p:nvPicPr>
        <p:blipFill>
          <a:blip r:embed="rId3"/>
          <a:stretch>
            <a:fillRect/>
          </a:stretch>
        </p:blipFill>
        <p:spPr>
          <a:xfrm>
            <a:off x="1285965" y="81000"/>
            <a:ext cx="9620070" cy="6696000"/>
          </a:xfrm>
          <a:prstGeom prst="rect">
            <a:avLst/>
          </a:prstGeom>
        </p:spPr>
      </p:pic>
    </p:spTree>
    <p:extLst>
      <p:ext uri="{BB962C8B-B14F-4D97-AF65-F5344CB8AC3E}">
        <p14:creationId xmlns:p14="http://schemas.microsoft.com/office/powerpoint/2010/main" val="766712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B32A1-C8DD-478C-9D5A-9FDE8B683F21}"/>
              </a:ext>
            </a:extLst>
          </p:cNvPr>
          <p:cNvSpPr>
            <a:spLocks noGrp="1"/>
          </p:cNvSpPr>
          <p:nvPr>
            <p:ph type="title"/>
          </p:nvPr>
        </p:nvSpPr>
        <p:spPr/>
        <p:txBody>
          <a:bodyPr>
            <a:normAutofit/>
          </a:bodyPr>
          <a:lstStyle/>
          <a:p>
            <a:r>
              <a:rPr lang="en-GB" sz="3200" b="1" dirty="0"/>
              <a:t>Teaching, learning and assessment in further education and skills – what works and why  (OFSTED, 2014)</a:t>
            </a:r>
          </a:p>
        </p:txBody>
      </p:sp>
      <p:sp>
        <p:nvSpPr>
          <p:cNvPr id="3" name="Content Placeholder 2">
            <a:extLst>
              <a:ext uri="{FF2B5EF4-FFF2-40B4-BE49-F238E27FC236}">
                <a16:creationId xmlns:a16="http://schemas.microsoft.com/office/drawing/2014/main" id="{9CE15A37-D09D-4A7F-80B4-2F4BDDF688E9}"/>
              </a:ext>
            </a:extLst>
          </p:cNvPr>
          <p:cNvSpPr>
            <a:spLocks noGrp="1"/>
          </p:cNvSpPr>
          <p:nvPr>
            <p:ph idx="1"/>
          </p:nvPr>
        </p:nvSpPr>
        <p:spPr/>
        <p:txBody>
          <a:bodyPr/>
          <a:lstStyle/>
          <a:p>
            <a:pPr marL="0" indent="0">
              <a:buNone/>
            </a:pPr>
            <a:endParaRPr lang="en-GB" i="1" dirty="0"/>
          </a:p>
          <a:p>
            <a:pPr marL="0" indent="0">
              <a:buNone/>
            </a:pPr>
            <a:r>
              <a:rPr lang="en-GB" i="1" dirty="0"/>
              <a:t>Teachers (who) understand the purpose, and are very flexible in their use, of a particularly wide range of teaching strategies and approaches that very successfully enhance all learners’ development, regardless of their ability levels. They base these strategies and their approach on developing learners’ essential skills and knowledge in subjects and vocational specialisms as well as the wider range of skills needed for progression and employment. They adapt these quickly and effectively according to learners’ progress</a:t>
            </a:r>
            <a:endParaRPr lang="en-GB" dirty="0"/>
          </a:p>
        </p:txBody>
      </p:sp>
    </p:spTree>
    <p:extLst>
      <p:ext uri="{BB962C8B-B14F-4D97-AF65-F5344CB8AC3E}">
        <p14:creationId xmlns:p14="http://schemas.microsoft.com/office/powerpoint/2010/main" val="1907878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4BA8C-A9F1-4165-94B5-00A356E0027A}"/>
              </a:ext>
            </a:extLst>
          </p:cNvPr>
          <p:cNvSpPr>
            <a:spLocks noGrp="1"/>
          </p:cNvSpPr>
          <p:nvPr>
            <p:ph type="title"/>
          </p:nvPr>
        </p:nvSpPr>
        <p:spPr>
          <a:xfrm>
            <a:off x="838200" y="365125"/>
            <a:ext cx="10515600" cy="1325563"/>
          </a:xfrm>
        </p:spPr>
        <p:txBody>
          <a:bodyPr/>
          <a:lstStyle/>
          <a:p>
            <a:r>
              <a:rPr lang="en-GB" dirty="0"/>
              <a:t>TAFE teaching staff</a:t>
            </a:r>
          </a:p>
        </p:txBody>
      </p:sp>
      <p:sp>
        <p:nvSpPr>
          <p:cNvPr id="3" name="Content Placeholder 2">
            <a:extLst>
              <a:ext uri="{FF2B5EF4-FFF2-40B4-BE49-F238E27FC236}">
                <a16:creationId xmlns:a16="http://schemas.microsoft.com/office/drawing/2014/main" id="{0D347BD7-BF49-4824-AFBD-8382FC208552}"/>
              </a:ext>
            </a:extLst>
          </p:cNvPr>
          <p:cNvSpPr>
            <a:spLocks noGrp="1"/>
          </p:cNvSpPr>
          <p:nvPr>
            <p:ph idx="1"/>
          </p:nvPr>
        </p:nvSpPr>
        <p:spPr/>
        <p:txBody>
          <a:bodyPr>
            <a:normAutofit fontScale="70000" lnSpcReduction="20000"/>
          </a:bodyPr>
          <a:lstStyle/>
          <a:p>
            <a:r>
              <a:rPr lang="en-GB" dirty="0"/>
              <a:t>In my experience most very professional and committed to their students</a:t>
            </a:r>
          </a:p>
          <a:p>
            <a:endParaRPr lang="en-GB" dirty="0"/>
          </a:p>
          <a:p>
            <a:r>
              <a:rPr lang="en-GB" dirty="0"/>
              <a:t>Should  be well-paid</a:t>
            </a:r>
          </a:p>
          <a:p>
            <a:endParaRPr lang="en-GB" dirty="0"/>
          </a:p>
          <a:p>
            <a:r>
              <a:rPr lang="en-GB" dirty="0"/>
              <a:t>Existing contract in states like NSW problematic – 4 weeks leave, 7 weeks agreed non-attendance and 4 days per week on campus attendance for other 41 weeks</a:t>
            </a:r>
          </a:p>
          <a:p>
            <a:endParaRPr lang="en-GB" dirty="0"/>
          </a:p>
          <a:p>
            <a:r>
              <a:rPr lang="en-GB" dirty="0"/>
              <a:t>Existing teachers value and committed to this contract</a:t>
            </a:r>
          </a:p>
          <a:p>
            <a:endParaRPr lang="en-GB" dirty="0"/>
          </a:p>
          <a:p>
            <a:r>
              <a:rPr lang="en-GB" dirty="0"/>
              <a:t>This contract has encouraged management to casualise – though AEU would say management have failed to use existing contract effectively</a:t>
            </a:r>
          </a:p>
          <a:p>
            <a:endParaRPr lang="en-GB" dirty="0"/>
          </a:p>
          <a:p>
            <a:r>
              <a:rPr lang="en-GB" dirty="0"/>
              <a:t>Maybe a barrier to large scale government investment in new workforce</a:t>
            </a:r>
          </a:p>
        </p:txBody>
      </p:sp>
    </p:spTree>
    <p:extLst>
      <p:ext uri="{BB962C8B-B14F-4D97-AF65-F5344CB8AC3E}">
        <p14:creationId xmlns:p14="http://schemas.microsoft.com/office/powerpoint/2010/main" val="4021313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562E9-F727-40C9-B7BF-F2D8EA25DE04}"/>
              </a:ext>
            </a:extLst>
          </p:cNvPr>
          <p:cNvSpPr>
            <a:spLocks noGrp="1"/>
          </p:cNvSpPr>
          <p:nvPr>
            <p:ph type="title"/>
          </p:nvPr>
        </p:nvSpPr>
        <p:spPr/>
        <p:txBody>
          <a:bodyPr>
            <a:normAutofit/>
          </a:bodyPr>
          <a:lstStyle/>
          <a:p>
            <a:r>
              <a:rPr lang="en-GB" sz="3600" dirty="0"/>
              <a:t>What is to be done?</a:t>
            </a:r>
          </a:p>
        </p:txBody>
      </p:sp>
      <p:sp>
        <p:nvSpPr>
          <p:cNvPr id="3" name="Content Placeholder 2">
            <a:extLst>
              <a:ext uri="{FF2B5EF4-FFF2-40B4-BE49-F238E27FC236}">
                <a16:creationId xmlns:a16="http://schemas.microsoft.com/office/drawing/2014/main" id="{585046D3-F5A4-43A9-9D62-97692E0B4342}"/>
              </a:ext>
            </a:extLst>
          </p:cNvPr>
          <p:cNvSpPr>
            <a:spLocks noGrp="1"/>
          </p:cNvSpPr>
          <p:nvPr>
            <p:ph idx="1"/>
          </p:nvPr>
        </p:nvSpPr>
        <p:spPr/>
        <p:txBody>
          <a:bodyPr/>
          <a:lstStyle/>
          <a:p>
            <a:r>
              <a:rPr lang="en-GB" dirty="0"/>
              <a:t>Peak bodies to advocate for major teaching workforce renewal strategy for VET, especially TAFE</a:t>
            </a:r>
          </a:p>
          <a:p>
            <a:endParaRPr lang="en-GB" dirty="0"/>
          </a:p>
          <a:p>
            <a:r>
              <a:rPr lang="en-GB" dirty="0"/>
              <a:t>Come to an accommodation with the teachers unions about a new teacher contract, especially in TAFE</a:t>
            </a:r>
          </a:p>
          <a:p>
            <a:endParaRPr lang="en-GB" dirty="0"/>
          </a:p>
          <a:p>
            <a:r>
              <a:rPr lang="en-GB" dirty="0"/>
              <a:t>Consider a “new blood” recruitment strategy for people with relevant industry experience to have pre-service teacher training at PGCE level</a:t>
            </a:r>
          </a:p>
        </p:txBody>
      </p:sp>
    </p:spTree>
    <p:extLst>
      <p:ext uri="{BB962C8B-B14F-4D97-AF65-F5344CB8AC3E}">
        <p14:creationId xmlns:p14="http://schemas.microsoft.com/office/powerpoint/2010/main" val="3775476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2235B78-1187-42F7-B01D-884E06E3B74A}"/>
              </a:ext>
            </a:extLst>
          </p:cNvPr>
          <p:cNvSpPr>
            <a:spLocks noGrp="1"/>
          </p:cNvSpPr>
          <p:nvPr>
            <p:ph type="title"/>
          </p:nvPr>
        </p:nvSpPr>
        <p:spPr/>
        <p:txBody>
          <a:bodyPr/>
          <a:lstStyle/>
          <a:p>
            <a:pPr algn="ctr"/>
            <a:r>
              <a:rPr lang="en-GB" dirty="0"/>
              <a:t>Calls for the revitalisation of VET, especially TAFE</a:t>
            </a:r>
          </a:p>
        </p:txBody>
      </p:sp>
      <p:pic>
        <p:nvPicPr>
          <p:cNvPr id="11" name="Picture Placeholder 10">
            <a:extLst>
              <a:ext uri="{FF2B5EF4-FFF2-40B4-BE49-F238E27FC236}">
                <a16:creationId xmlns:a16="http://schemas.microsoft.com/office/drawing/2014/main" id="{09B19030-AC1E-4518-964C-C53E84191D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459" y="1816952"/>
            <a:ext cx="6480000" cy="4380501"/>
          </a:xfrm>
        </p:spPr>
      </p:pic>
    </p:spTree>
    <p:extLst>
      <p:ext uri="{BB962C8B-B14F-4D97-AF65-F5344CB8AC3E}">
        <p14:creationId xmlns:p14="http://schemas.microsoft.com/office/powerpoint/2010/main" val="35502259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4A185F-B40F-4869-9248-C80813FCEB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1963" y="891100"/>
            <a:ext cx="9156151" cy="5508000"/>
          </a:xfrm>
          <a:prstGeom prst="rect">
            <a:avLst/>
          </a:prstGeom>
        </p:spPr>
      </p:pic>
    </p:spTree>
    <p:extLst>
      <p:ext uri="{BB962C8B-B14F-4D97-AF65-F5344CB8AC3E}">
        <p14:creationId xmlns:p14="http://schemas.microsoft.com/office/powerpoint/2010/main" val="2502005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BDAB6-607A-4D87-9284-F0C45E343710}"/>
              </a:ext>
            </a:extLst>
          </p:cNvPr>
          <p:cNvSpPr>
            <a:spLocks noGrp="1"/>
          </p:cNvSpPr>
          <p:nvPr>
            <p:ph type="title"/>
          </p:nvPr>
        </p:nvSpPr>
        <p:spPr/>
        <p:txBody>
          <a:bodyPr/>
          <a:lstStyle/>
          <a:p>
            <a:r>
              <a:rPr lang="en-GB" dirty="0"/>
              <a:t>As a result of</a:t>
            </a:r>
          </a:p>
        </p:txBody>
      </p:sp>
      <p:sp>
        <p:nvSpPr>
          <p:cNvPr id="3" name="Content Placeholder 2">
            <a:extLst>
              <a:ext uri="{FF2B5EF4-FFF2-40B4-BE49-F238E27FC236}">
                <a16:creationId xmlns:a16="http://schemas.microsoft.com/office/drawing/2014/main" id="{3B2C50DF-E923-4B35-A85A-A197F611611F}"/>
              </a:ext>
            </a:extLst>
          </p:cNvPr>
          <p:cNvSpPr>
            <a:spLocks noGrp="1"/>
          </p:cNvSpPr>
          <p:nvPr>
            <p:ph sz="half" idx="1"/>
          </p:nvPr>
        </p:nvSpPr>
        <p:spPr/>
        <p:txBody>
          <a:bodyPr>
            <a:normAutofit fontScale="77500" lnSpcReduction="20000"/>
          </a:bodyPr>
          <a:lstStyle/>
          <a:p>
            <a:pPr marL="0" indent="0">
              <a:buNone/>
            </a:pPr>
            <a:endParaRPr lang="en-GB" dirty="0"/>
          </a:p>
          <a:p>
            <a:r>
              <a:rPr lang="en-GB" dirty="0"/>
              <a:t>Funding cuts (documented by Peter Noonan and Gerald Burke)</a:t>
            </a:r>
          </a:p>
          <a:p>
            <a:endParaRPr lang="en-GB" dirty="0"/>
          </a:p>
          <a:p>
            <a:r>
              <a:rPr lang="en-GB" dirty="0"/>
              <a:t>VET Fee Help debacle</a:t>
            </a:r>
          </a:p>
          <a:p>
            <a:endParaRPr lang="en-GB" dirty="0"/>
          </a:p>
          <a:p>
            <a:r>
              <a:rPr lang="en-GB" dirty="0"/>
              <a:t>Marketization (good or bad - depending on your political view point)</a:t>
            </a:r>
          </a:p>
          <a:p>
            <a:endParaRPr lang="en-GB" dirty="0"/>
          </a:p>
          <a:p>
            <a:r>
              <a:rPr lang="en-GB" dirty="0"/>
              <a:t>Cannibalisation by the University Sector</a:t>
            </a:r>
          </a:p>
          <a:p>
            <a:endParaRPr lang="en-GB" dirty="0"/>
          </a:p>
          <a:p>
            <a:r>
              <a:rPr lang="en-GB" dirty="0"/>
              <a:t>Fears of skill shortages in VET trained occupations</a:t>
            </a:r>
          </a:p>
        </p:txBody>
      </p:sp>
      <p:pic>
        <p:nvPicPr>
          <p:cNvPr id="5" name="Content Placeholder 4">
            <a:extLst>
              <a:ext uri="{FF2B5EF4-FFF2-40B4-BE49-F238E27FC236}">
                <a16:creationId xmlns:a16="http://schemas.microsoft.com/office/drawing/2014/main" id="{B367CD14-6256-482C-B5C6-2169184791D7}"/>
              </a:ext>
            </a:extLst>
          </p:cNvPr>
          <p:cNvPicPr>
            <a:picLocks noGrp="1" noChangeAspect="1"/>
          </p:cNvPicPr>
          <p:nvPr>
            <p:ph sz="half" idx="2"/>
          </p:nvPr>
        </p:nvPicPr>
        <p:blipFill>
          <a:blip r:embed="rId3"/>
          <a:stretch>
            <a:fillRect/>
          </a:stretch>
        </p:blipFill>
        <p:spPr>
          <a:xfrm>
            <a:off x="6172202" y="1825625"/>
            <a:ext cx="5908878" cy="3204000"/>
          </a:xfrm>
          <a:prstGeom prst="rect">
            <a:avLst/>
          </a:prstGeom>
        </p:spPr>
      </p:pic>
    </p:spTree>
    <p:extLst>
      <p:ext uri="{BB962C8B-B14F-4D97-AF65-F5344CB8AC3E}">
        <p14:creationId xmlns:p14="http://schemas.microsoft.com/office/powerpoint/2010/main" val="3266943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288EA-03C2-40FB-9826-645B3FEF2663}"/>
              </a:ext>
            </a:extLst>
          </p:cNvPr>
          <p:cNvSpPr>
            <a:spLocks noGrp="1"/>
          </p:cNvSpPr>
          <p:nvPr>
            <p:ph type="title"/>
          </p:nvPr>
        </p:nvSpPr>
        <p:spPr>
          <a:xfrm>
            <a:off x="838200" y="193749"/>
            <a:ext cx="10515600" cy="833194"/>
          </a:xfrm>
        </p:spPr>
        <p:txBody>
          <a:bodyPr>
            <a:normAutofit/>
          </a:bodyPr>
          <a:lstStyle/>
          <a:p>
            <a:r>
              <a:rPr lang="en-GB" sz="3200" dirty="0"/>
              <a:t>Remedy emphasis on:</a:t>
            </a:r>
          </a:p>
        </p:txBody>
      </p:sp>
      <p:sp>
        <p:nvSpPr>
          <p:cNvPr id="3" name="Content Placeholder 2">
            <a:extLst>
              <a:ext uri="{FF2B5EF4-FFF2-40B4-BE49-F238E27FC236}">
                <a16:creationId xmlns:a16="http://schemas.microsoft.com/office/drawing/2014/main" id="{8E4B6B1F-3A2E-4443-916A-048BC9A47434}"/>
              </a:ext>
            </a:extLst>
          </p:cNvPr>
          <p:cNvSpPr>
            <a:spLocks noGrp="1"/>
          </p:cNvSpPr>
          <p:nvPr>
            <p:ph idx="1"/>
          </p:nvPr>
        </p:nvSpPr>
        <p:spPr>
          <a:xfrm>
            <a:off x="838200" y="1026943"/>
            <a:ext cx="10515600" cy="4657652"/>
          </a:xfrm>
        </p:spPr>
        <p:txBody>
          <a:bodyPr>
            <a:noAutofit/>
          </a:bodyPr>
          <a:lstStyle/>
          <a:p>
            <a:r>
              <a:rPr lang="en-GB" sz="2000" dirty="0"/>
              <a:t>Better funding</a:t>
            </a:r>
          </a:p>
          <a:p>
            <a:endParaRPr lang="en-GB" sz="2000" dirty="0"/>
          </a:p>
          <a:p>
            <a:r>
              <a:rPr lang="en-GB" sz="2000" dirty="0"/>
              <a:t>Revisions to competition policy</a:t>
            </a:r>
          </a:p>
          <a:p>
            <a:endParaRPr lang="en-GB" sz="2000" dirty="0"/>
          </a:p>
          <a:p>
            <a:r>
              <a:rPr lang="en-GB" sz="2000" dirty="0"/>
              <a:t>Improving position and status of VET in the Tertiary Education Landscape</a:t>
            </a:r>
          </a:p>
          <a:p>
            <a:endParaRPr lang="en-GB" sz="2000" dirty="0"/>
          </a:p>
          <a:p>
            <a:r>
              <a:rPr lang="en-GB" sz="2000" dirty="0"/>
              <a:t>Reviewing and improving connections with industry</a:t>
            </a:r>
          </a:p>
          <a:p>
            <a:endParaRPr lang="en-GB" sz="2000" dirty="0"/>
          </a:p>
          <a:p>
            <a:r>
              <a:rPr lang="en-GB" sz="2000" dirty="0"/>
              <a:t>Revising Training Packages and curriculum – less on specific occupational competencies more on generic vocational and transferable skills and capabilities</a:t>
            </a:r>
          </a:p>
          <a:p>
            <a:endParaRPr lang="en-GB" sz="2000" dirty="0"/>
          </a:p>
          <a:p>
            <a:r>
              <a:rPr lang="en-GB" sz="2000" dirty="0"/>
              <a:t>Increasing use of new technologies – digital, online, virtual and augmented reality</a:t>
            </a:r>
          </a:p>
          <a:p>
            <a:endParaRPr lang="en-GB" sz="2000" dirty="0"/>
          </a:p>
          <a:p>
            <a:r>
              <a:rPr lang="en-GB" sz="2000" dirty="0"/>
              <a:t>Restructuring governance and structural arrangements</a:t>
            </a:r>
          </a:p>
        </p:txBody>
      </p:sp>
    </p:spTree>
    <p:extLst>
      <p:ext uri="{BB962C8B-B14F-4D97-AF65-F5344CB8AC3E}">
        <p14:creationId xmlns:p14="http://schemas.microsoft.com/office/powerpoint/2010/main" val="153661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68B8E-A4F7-46BA-86B0-34BD47B83923}"/>
              </a:ext>
            </a:extLst>
          </p:cNvPr>
          <p:cNvSpPr>
            <a:spLocks noGrp="1"/>
          </p:cNvSpPr>
          <p:nvPr>
            <p:ph type="title"/>
          </p:nvPr>
        </p:nvSpPr>
        <p:spPr/>
        <p:txBody>
          <a:bodyPr>
            <a:normAutofit/>
          </a:bodyPr>
          <a:lstStyle/>
          <a:p>
            <a:r>
              <a:rPr lang="en-GB" sz="3200" dirty="0"/>
              <a:t>Not enough emphasis on revitalising VET workforce</a:t>
            </a:r>
          </a:p>
        </p:txBody>
      </p:sp>
      <p:sp>
        <p:nvSpPr>
          <p:cNvPr id="3" name="Content Placeholder 2">
            <a:extLst>
              <a:ext uri="{FF2B5EF4-FFF2-40B4-BE49-F238E27FC236}">
                <a16:creationId xmlns:a16="http://schemas.microsoft.com/office/drawing/2014/main" id="{F8458459-84CE-4526-BE56-43AE5D3CAF30}"/>
              </a:ext>
            </a:extLst>
          </p:cNvPr>
          <p:cNvSpPr>
            <a:spLocks noGrp="1"/>
          </p:cNvSpPr>
          <p:nvPr>
            <p:ph sz="half" idx="1"/>
          </p:nvPr>
        </p:nvSpPr>
        <p:spPr/>
        <p:txBody>
          <a:bodyPr/>
          <a:lstStyle/>
          <a:p>
            <a:r>
              <a:rPr lang="en-GB" dirty="0"/>
              <a:t>Age profile</a:t>
            </a:r>
          </a:p>
          <a:p>
            <a:endParaRPr lang="en-GB" dirty="0"/>
          </a:p>
          <a:p>
            <a:r>
              <a:rPr lang="en-GB" dirty="0"/>
              <a:t>Retention</a:t>
            </a:r>
          </a:p>
          <a:p>
            <a:endParaRPr lang="en-GB" dirty="0"/>
          </a:p>
          <a:p>
            <a:r>
              <a:rPr lang="en-GB" dirty="0"/>
              <a:t>Education and training </a:t>
            </a:r>
          </a:p>
          <a:p>
            <a:endParaRPr lang="en-GB" dirty="0"/>
          </a:p>
          <a:p>
            <a:r>
              <a:rPr lang="en-GB" dirty="0"/>
              <a:t>Workforce development</a:t>
            </a:r>
          </a:p>
        </p:txBody>
      </p:sp>
      <p:pic>
        <p:nvPicPr>
          <p:cNvPr id="6" name="Content Placeholder 5">
            <a:extLst>
              <a:ext uri="{FF2B5EF4-FFF2-40B4-BE49-F238E27FC236}">
                <a16:creationId xmlns:a16="http://schemas.microsoft.com/office/drawing/2014/main" id="{9D80B8E2-103D-49A9-BDE7-40209C1051F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6000" y="1825625"/>
            <a:ext cx="5167859" cy="3456000"/>
          </a:xfrm>
        </p:spPr>
      </p:pic>
    </p:spTree>
    <p:extLst>
      <p:ext uri="{BB962C8B-B14F-4D97-AF65-F5344CB8AC3E}">
        <p14:creationId xmlns:p14="http://schemas.microsoft.com/office/powerpoint/2010/main" val="2436548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12A8C-136A-4FBF-943E-D5271147471E}"/>
              </a:ext>
            </a:extLst>
          </p:cNvPr>
          <p:cNvSpPr>
            <a:spLocks noGrp="1"/>
          </p:cNvSpPr>
          <p:nvPr>
            <p:ph type="title"/>
          </p:nvPr>
        </p:nvSpPr>
        <p:spPr/>
        <p:txBody>
          <a:bodyPr>
            <a:normAutofit/>
          </a:bodyPr>
          <a:lstStyle/>
          <a:p>
            <a:r>
              <a:rPr lang="en-GB" sz="3200" dirty="0"/>
              <a:t>Productivity Commission – VET workforce age statistics</a:t>
            </a:r>
          </a:p>
        </p:txBody>
      </p:sp>
      <p:pic>
        <p:nvPicPr>
          <p:cNvPr id="4" name="Content Placeholder 3">
            <a:extLst>
              <a:ext uri="{FF2B5EF4-FFF2-40B4-BE49-F238E27FC236}">
                <a16:creationId xmlns:a16="http://schemas.microsoft.com/office/drawing/2014/main" id="{FF3FB3F3-06A0-4163-8425-C9A0C8FA1544}"/>
              </a:ext>
            </a:extLst>
          </p:cNvPr>
          <p:cNvPicPr>
            <a:picLocks noGrp="1" noChangeAspect="1"/>
          </p:cNvPicPr>
          <p:nvPr>
            <p:ph idx="1"/>
          </p:nvPr>
        </p:nvPicPr>
        <p:blipFill>
          <a:blip r:embed="rId2"/>
          <a:stretch>
            <a:fillRect/>
          </a:stretch>
        </p:blipFill>
        <p:spPr>
          <a:xfrm>
            <a:off x="838200" y="2209619"/>
            <a:ext cx="10099968" cy="3528000"/>
          </a:xfrm>
          <a:prstGeom prst="rect">
            <a:avLst/>
          </a:prstGeom>
        </p:spPr>
      </p:pic>
    </p:spTree>
    <p:extLst>
      <p:ext uri="{BB962C8B-B14F-4D97-AF65-F5344CB8AC3E}">
        <p14:creationId xmlns:p14="http://schemas.microsoft.com/office/powerpoint/2010/main" val="1756776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8B08B-DA55-4127-9630-9B03A4BFA75E}"/>
              </a:ext>
            </a:extLst>
          </p:cNvPr>
          <p:cNvSpPr>
            <a:spLocks noGrp="1"/>
          </p:cNvSpPr>
          <p:nvPr>
            <p:ph type="title"/>
          </p:nvPr>
        </p:nvSpPr>
        <p:spPr/>
        <p:txBody>
          <a:bodyPr>
            <a:normAutofit/>
          </a:bodyPr>
          <a:lstStyle/>
          <a:p>
            <a:r>
              <a:rPr lang="en-GB" sz="3200" dirty="0"/>
              <a:t>Productivity Commission – TAFE workforce age statistics</a:t>
            </a:r>
          </a:p>
        </p:txBody>
      </p:sp>
      <p:pic>
        <p:nvPicPr>
          <p:cNvPr id="4" name="Content Placeholder 3">
            <a:extLst>
              <a:ext uri="{FF2B5EF4-FFF2-40B4-BE49-F238E27FC236}">
                <a16:creationId xmlns:a16="http://schemas.microsoft.com/office/drawing/2014/main" id="{39998D0F-DAF7-4E4B-9713-5B94F4586233}"/>
              </a:ext>
            </a:extLst>
          </p:cNvPr>
          <p:cNvPicPr>
            <a:picLocks noGrp="1" noChangeAspect="1"/>
          </p:cNvPicPr>
          <p:nvPr>
            <p:ph idx="1"/>
          </p:nvPr>
        </p:nvPicPr>
        <p:blipFill>
          <a:blip r:embed="rId3"/>
          <a:stretch>
            <a:fillRect/>
          </a:stretch>
        </p:blipFill>
        <p:spPr>
          <a:xfrm>
            <a:off x="1119246" y="1804988"/>
            <a:ext cx="9380921" cy="4032000"/>
          </a:xfrm>
          <a:prstGeom prst="rect">
            <a:avLst/>
          </a:prstGeom>
        </p:spPr>
      </p:pic>
    </p:spTree>
    <p:extLst>
      <p:ext uri="{BB962C8B-B14F-4D97-AF65-F5344CB8AC3E}">
        <p14:creationId xmlns:p14="http://schemas.microsoft.com/office/powerpoint/2010/main" val="636458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7E52FA-CE86-46D8-AD10-F0E5B70681A7}"/>
              </a:ext>
            </a:extLst>
          </p:cNvPr>
          <p:cNvPicPr>
            <a:picLocks noChangeAspect="1"/>
          </p:cNvPicPr>
          <p:nvPr/>
        </p:nvPicPr>
        <p:blipFill>
          <a:blip r:embed="rId2"/>
          <a:stretch>
            <a:fillRect/>
          </a:stretch>
        </p:blipFill>
        <p:spPr>
          <a:xfrm>
            <a:off x="1460818" y="543375"/>
            <a:ext cx="9270364" cy="5364000"/>
          </a:xfrm>
          <a:prstGeom prst="rect">
            <a:avLst/>
          </a:prstGeom>
        </p:spPr>
      </p:pic>
      <p:sp>
        <p:nvSpPr>
          <p:cNvPr id="6" name="TextBox 5">
            <a:extLst>
              <a:ext uri="{FF2B5EF4-FFF2-40B4-BE49-F238E27FC236}">
                <a16:creationId xmlns:a16="http://schemas.microsoft.com/office/drawing/2014/main" id="{739A567A-E242-414C-A573-DCFEB039127D}"/>
              </a:ext>
            </a:extLst>
          </p:cNvPr>
          <p:cNvSpPr txBox="1"/>
          <p:nvPr/>
        </p:nvSpPr>
        <p:spPr>
          <a:xfrm>
            <a:off x="4743450" y="6457950"/>
            <a:ext cx="184731" cy="369332"/>
          </a:xfrm>
          <a:prstGeom prst="rect">
            <a:avLst/>
          </a:prstGeom>
          <a:noFill/>
        </p:spPr>
        <p:txBody>
          <a:bodyPr wrap="none" rtlCol="0">
            <a:spAutoFit/>
          </a:bodyPr>
          <a:lstStyle/>
          <a:p>
            <a:endParaRPr lang="en-GB" dirty="0"/>
          </a:p>
        </p:txBody>
      </p:sp>
      <p:sp>
        <p:nvSpPr>
          <p:cNvPr id="8" name="TextBox 7">
            <a:extLst>
              <a:ext uri="{FF2B5EF4-FFF2-40B4-BE49-F238E27FC236}">
                <a16:creationId xmlns:a16="http://schemas.microsoft.com/office/drawing/2014/main" id="{A90AF38E-7ED6-4340-A1F8-86AD2C14632F}"/>
              </a:ext>
            </a:extLst>
          </p:cNvPr>
          <p:cNvSpPr txBox="1"/>
          <p:nvPr/>
        </p:nvSpPr>
        <p:spPr>
          <a:xfrm>
            <a:off x="2293034" y="6088618"/>
            <a:ext cx="7322389" cy="369332"/>
          </a:xfrm>
          <a:prstGeom prst="rect">
            <a:avLst/>
          </a:prstGeom>
          <a:noFill/>
        </p:spPr>
        <p:txBody>
          <a:bodyPr wrap="none" rtlCol="0">
            <a:spAutoFit/>
          </a:bodyPr>
          <a:lstStyle/>
          <a:p>
            <a:r>
              <a:rPr lang="en-GB" dirty="0"/>
              <a:t>NSW Auditor General, Performance Audit 2008 – Ageing Workforce Teachers</a:t>
            </a:r>
          </a:p>
        </p:txBody>
      </p:sp>
    </p:spTree>
    <p:extLst>
      <p:ext uri="{BB962C8B-B14F-4D97-AF65-F5344CB8AC3E}">
        <p14:creationId xmlns:p14="http://schemas.microsoft.com/office/powerpoint/2010/main" val="1405099084"/>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2909</TotalTime>
  <Words>1312</Words>
  <Application>Microsoft Office PowerPoint</Application>
  <PresentationFormat>Widescreen</PresentationFormat>
  <Paragraphs>220</Paragraphs>
  <Slides>30</Slides>
  <Notes>11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30</vt:i4>
      </vt:variant>
    </vt:vector>
  </HeadingPairs>
  <TitlesOfParts>
    <vt:vector size="36" baseType="lpstr">
      <vt:lpstr>Arial</vt:lpstr>
      <vt:lpstr>Calibri</vt:lpstr>
      <vt:lpstr>Calibri Light</vt:lpstr>
      <vt:lpstr>Office Theme</vt:lpstr>
      <vt:lpstr>Custom Design</vt:lpstr>
      <vt:lpstr>1_Custom Design</vt:lpstr>
      <vt:lpstr>A personal view of the growing importance of teacher training in VET </vt:lpstr>
      <vt:lpstr>Jack Lang, quoted by Paul Keating</vt:lpstr>
      <vt:lpstr>Calls for the revitalisation of VET, especially TAFE</vt:lpstr>
      <vt:lpstr>As a result of</vt:lpstr>
      <vt:lpstr>Remedy emphasis on:</vt:lpstr>
      <vt:lpstr>Not enough emphasis on revitalising VET workforce</vt:lpstr>
      <vt:lpstr>Productivity Commission – VET workforce age statistics</vt:lpstr>
      <vt:lpstr>Productivity Commission – TAFE workforce age statistics</vt:lpstr>
      <vt:lpstr>PowerPoint Presentation</vt:lpstr>
      <vt:lpstr>PowerPoint Presentation</vt:lpstr>
      <vt:lpstr>PowerPoint Presentation</vt:lpstr>
      <vt:lpstr>PowerPoint Presentation</vt:lpstr>
      <vt:lpstr>TAFE NSW has lost 38% of its FTE teachers in 4 years</vt:lpstr>
      <vt:lpstr>Current VET especially TAFE teaching and assessing workforce</vt:lpstr>
      <vt:lpstr>Scenario One</vt:lpstr>
      <vt:lpstr>Scenario Two</vt:lpstr>
      <vt:lpstr>Scenario Three</vt:lpstr>
      <vt:lpstr>City of Westminster College</vt:lpstr>
      <vt:lpstr>Three entry and initial training routes in my first FE College</vt:lpstr>
      <vt:lpstr>Tom Sharpe, Cambridgeshire College of Arts and Technology</vt:lpstr>
      <vt:lpstr>English FE and Skills Teaching Qualifications</vt:lpstr>
      <vt:lpstr>PowerPoint Presentation</vt:lpstr>
      <vt:lpstr>“New blood recruitment”</vt:lpstr>
      <vt:lpstr>PowerPoint Presentation</vt:lpstr>
      <vt:lpstr>Teacher capability frameworks</vt:lpstr>
      <vt:lpstr>PowerPoint Presentation</vt:lpstr>
      <vt:lpstr>Teaching, learning and assessment in further education and skills – what works and why  (OFSTED, 2014)</vt:lpstr>
      <vt:lpstr>TAFE teaching staff</vt:lpstr>
      <vt:lpstr>What is to be done?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personal view of the growing importance of teacher training in VET</dc:title>
  <dc:creator>rshreeve1953@outlook.com</dc:creator>
  <cp:lastModifiedBy>Anne</cp:lastModifiedBy>
  <cp:revision>44</cp:revision>
  <dcterms:created xsi:type="dcterms:W3CDTF">2017-11-22T23:25:07Z</dcterms:created>
  <dcterms:modified xsi:type="dcterms:W3CDTF">2018-06-08T02:18:57Z</dcterms:modified>
</cp:coreProperties>
</file>